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0" r:id="rId2"/>
    <p:sldId id="294" r:id="rId3"/>
    <p:sldId id="301" r:id="rId4"/>
    <p:sldId id="296" r:id="rId5"/>
    <p:sldId id="295" r:id="rId6"/>
    <p:sldId id="302" r:id="rId7"/>
    <p:sldId id="297" r:id="rId8"/>
    <p:sldId id="303" r:id="rId9"/>
    <p:sldId id="304" r:id="rId10"/>
    <p:sldId id="298" r:id="rId11"/>
    <p:sldId id="305" r:id="rId12"/>
    <p:sldId id="306" r:id="rId13"/>
    <p:sldId id="299" r:id="rId14"/>
    <p:sldId id="307" r:id="rId15"/>
    <p:sldId id="308" r:id="rId16"/>
    <p:sldId id="354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71" autoAdjust="0"/>
  </p:normalViewPr>
  <p:slideViewPr>
    <p:cSldViewPr>
      <p:cViewPr varScale="1">
        <p:scale>
          <a:sx n="100" d="100"/>
          <a:sy n="100" d="100"/>
        </p:scale>
        <p:origin x="19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43651-7CD4-47ED-8203-36D88F6DAD86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C067E-8640-4914-9373-2EBAD252A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466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C067E-8640-4914-9373-2EBAD252A08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068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C067E-8640-4914-9373-2EBAD252A0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0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C067E-8640-4914-9373-2EBAD252A08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377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C067E-8640-4914-9373-2EBAD252A08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315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C067E-8640-4914-9373-2EBAD252A08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50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C067E-8640-4914-9373-2EBAD252A08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733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439B59-2179-4C36-9AA9-F6854C487B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198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6351116" y="1931250"/>
            <a:ext cx="0" cy="1065281"/>
          </a:xfrm>
          <a:prstGeom prst="line">
            <a:avLst/>
          </a:prstGeom>
          <a:ln w="12700">
            <a:solidFill>
              <a:srgbClr val="B2D1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525" y="1858821"/>
            <a:ext cx="5875404" cy="180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600"/>
              </a:lnSpc>
            </a:pPr>
            <a:r>
              <a:rPr lang="zh-CN" altLang="en-US" sz="4000" b="1" dirty="0">
                <a:solidFill>
                  <a:srgbClr val="B2D133"/>
                </a:solidFill>
                <a:latin typeface="微软雅黑" pitchFamily="34" charset="-122"/>
                <a:ea typeface="微软雅黑" pitchFamily="34" charset="-122"/>
              </a:rPr>
              <a:t>左右值无限级树模型分享</a:t>
            </a:r>
            <a:endParaRPr lang="en-US" altLang="zh-CN" sz="4000" b="1" dirty="0">
              <a:solidFill>
                <a:srgbClr val="B2D133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ts val="4600"/>
              </a:lnSpc>
            </a:pPr>
            <a:endParaRPr lang="en-US" altLang="zh-CN" sz="4000" b="1" dirty="0">
              <a:solidFill>
                <a:srgbClr val="B2D133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ts val="4600"/>
              </a:lnSpc>
            </a:pP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D:\市场产品组\丰巢设计\丰巢LOGO\丰巢LOGO标准应用\丰巢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303" y="2046385"/>
            <a:ext cx="2002311" cy="83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:\市场产品组\丰巢设计\VI手册\PP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48" y="3427999"/>
            <a:ext cx="9155147" cy="343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60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51188-1F98-4563-91F4-B238FF28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删除一个节点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F437D60-A88D-4EF9-A7DC-A1FECB13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节点变化逻辑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dirty="0"/>
              <a:t>删除某个节点，会同时删除该节点的所有子孙节点，而这些被删除的节点的个数为：</a:t>
            </a:r>
            <a:r>
              <a:rPr lang="en-US" altLang="zh-CN" sz="1400" dirty="0"/>
              <a:t>(</a:t>
            </a:r>
            <a:r>
              <a:rPr lang="zh-CN" altLang="en-US" sz="1400" dirty="0"/>
              <a:t>被删除节点的右值 </a:t>
            </a:r>
            <a:r>
              <a:rPr lang="en-US" altLang="zh-CN" sz="1400" dirty="0"/>
              <a:t>– </a:t>
            </a:r>
            <a:r>
              <a:rPr lang="zh-CN" altLang="en-US" sz="1400" dirty="0"/>
              <a:t>被删除节点的左值</a:t>
            </a:r>
            <a:r>
              <a:rPr lang="en-US" altLang="zh-CN" sz="1400" dirty="0"/>
              <a:t>+ 1) / 2</a:t>
            </a:r>
            <a:r>
              <a:rPr lang="zh-CN" altLang="en-US" sz="1400" dirty="0"/>
              <a:t>，而剩下的节点左、右值在大于被删除节点左、右值的情况下会进行调整</a:t>
            </a:r>
            <a:r>
              <a:rPr lang="en-US" altLang="zh-CN" sz="1400" dirty="0"/>
              <a:t>		</a:t>
            </a:r>
          </a:p>
          <a:p>
            <a:endParaRPr lang="en-US" altLang="zh-CN" sz="1800" dirty="0"/>
          </a:p>
          <a:p>
            <a:r>
              <a:rPr lang="zh-CN" altLang="en-US" sz="1800" dirty="0"/>
              <a:t>第一步：删除节点及其子节点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SQL</a:t>
            </a:r>
            <a:r>
              <a:rPr lang="zh-CN" altLang="en-US" sz="1800" dirty="0"/>
              <a:t>：</a:t>
            </a:r>
            <a:r>
              <a:rPr lang="en-US" altLang="zh-CN" sz="1800" dirty="0"/>
              <a:t>delete from Tree where  </a:t>
            </a:r>
            <a:r>
              <a:rPr lang="en-US" altLang="zh-CN" sz="1800" dirty="0" err="1"/>
              <a:t>lno</a:t>
            </a:r>
            <a:r>
              <a:rPr lang="en-US" altLang="zh-CN" sz="1800" dirty="0"/>
              <a:t>  &gt;=  </a:t>
            </a:r>
            <a:r>
              <a:rPr lang="en-US" altLang="zh-CN" sz="1800" dirty="0" err="1"/>
              <a:t>cnode.lno</a:t>
            </a:r>
            <a:r>
              <a:rPr lang="en-US" altLang="zh-CN" sz="1800" dirty="0"/>
              <a:t>  and  </a:t>
            </a:r>
            <a:r>
              <a:rPr lang="en-US" altLang="zh-CN" sz="1800" dirty="0" err="1"/>
              <a:t>cnode.rno</a:t>
            </a:r>
            <a:r>
              <a:rPr lang="en-US" altLang="zh-CN" sz="1800" dirty="0"/>
              <a:t> &lt;=  </a:t>
            </a:r>
            <a:r>
              <a:rPr lang="en-US" altLang="zh-CN" sz="1800" dirty="0" err="1"/>
              <a:t>cnode</a:t>
            </a:r>
            <a:r>
              <a:rPr lang="en-US" altLang="zh-CN" sz="1800" dirty="0"/>
              <a:t>. </a:t>
            </a:r>
            <a:r>
              <a:rPr lang="en-US" altLang="zh-CN" sz="1800" dirty="0" err="1"/>
              <a:t>right_no</a:t>
            </a:r>
            <a:endParaRPr lang="en-US" altLang="zh-CN" sz="1800" dirty="0"/>
          </a:p>
          <a:p>
            <a:r>
              <a:rPr lang="zh-CN" altLang="en-US" sz="1800" dirty="0"/>
              <a:t>第二步：左值大于删除节点左值的节点左值减去删除节点数*</a:t>
            </a:r>
            <a:r>
              <a:rPr lang="en-US" altLang="zh-CN" sz="1800" dirty="0"/>
              <a:t>2</a:t>
            </a:r>
          </a:p>
          <a:p>
            <a:pPr marL="0" indent="0">
              <a:buNone/>
            </a:pPr>
            <a:r>
              <a:rPr lang="en-US" altLang="zh-CN" sz="1800" dirty="0"/>
              <a:t>        SQL</a:t>
            </a:r>
            <a:r>
              <a:rPr lang="zh-CN" altLang="en-US" sz="1800" dirty="0"/>
              <a:t>：</a:t>
            </a:r>
            <a:r>
              <a:rPr lang="en-US" altLang="zh-CN" sz="1800" dirty="0"/>
              <a:t> update Tree set  </a:t>
            </a:r>
            <a:r>
              <a:rPr lang="en-US" altLang="zh-CN" sz="1800" dirty="0" err="1"/>
              <a:t>lno</a:t>
            </a:r>
            <a:r>
              <a:rPr lang="en-US" altLang="zh-CN" sz="1800" dirty="0"/>
              <a:t>  =  </a:t>
            </a:r>
            <a:r>
              <a:rPr lang="en-US" altLang="zh-CN" sz="1800" dirty="0" err="1"/>
              <a:t>lno</a:t>
            </a:r>
            <a:r>
              <a:rPr lang="en-US" altLang="zh-CN" sz="1800" dirty="0"/>
              <a:t>  –  (</a:t>
            </a:r>
            <a:r>
              <a:rPr lang="en-US" altLang="zh-CN" sz="1800" dirty="0" err="1"/>
              <a:t>cnode</a:t>
            </a:r>
            <a:r>
              <a:rPr lang="en-US" altLang="zh-CN" sz="1800" dirty="0"/>
              <a:t>. </a:t>
            </a:r>
            <a:r>
              <a:rPr lang="en-US" altLang="zh-CN" sz="1800" dirty="0" err="1"/>
              <a:t>rno</a:t>
            </a:r>
            <a:r>
              <a:rPr lang="en-US" altLang="zh-CN" sz="1800" dirty="0"/>
              <a:t> -  </a:t>
            </a:r>
            <a:r>
              <a:rPr lang="en-US" altLang="zh-CN" sz="1800" dirty="0" err="1"/>
              <a:t>cnode.lno</a:t>
            </a:r>
            <a:r>
              <a:rPr lang="en-US" altLang="zh-CN" sz="1800" dirty="0"/>
              <a:t>  + 1)  where  </a:t>
            </a:r>
            <a:r>
              <a:rPr lang="en-US" altLang="zh-CN" sz="1800" dirty="0" err="1"/>
              <a:t>lno</a:t>
            </a:r>
            <a:r>
              <a:rPr lang="en-US" altLang="zh-CN" sz="1800" dirty="0"/>
              <a:t>  &gt;  </a:t>
            </a:r>
            <a:r>
              <a:rPr lang="en-US" altLang="zh-CN" sz="1800" dirty="0" err="1"/>
              <a:t>cnode.lno</a:t>
            </a:r>
            <a:r>
              <a:rPr lang="en-US" altLang="zh-CN" sz="1800" dirty="0"/>
              <a:t> </a:t>
            </a:r>
          </a:p>
          <a:p>
            <a:r>
              <a:rPr lang="en-US" altLang="zh-CN" sz="1800" dirty="0"/>
              <a:t> </a:t>
            </a:r>
            <a:r>
              <a:rPr lang="zh-CN" altLang="en-US" sz="1800" dirty="0"/>
              <a:t>第二步：右值大于删除节点右值的节点右值减去删除节点数*</a:t>
            </a:r>
            <a:r>
              <a:rPr lang="en-US" altLang="zh-CN" sz="1800" dirty="0"/>
              <a:t>2</a:t>
            </a:r>
          </a:p>
          <a:p>
            <a:pPr marL="0" indent="0">
              <a:buNone/>
            </a:pPr>
            <a:r>
              <a:rPr lang="en-US" altLang="zh-CN" sz="1800" dirty="0"/>
              <a:t>       SQL</a:t>
            </a:r>
            <a:r>
              <a:rPr lang="zh-CN" altLang="en-US" sz="1800" dirty="0"/>
              <a:t>：</a:t>
            </a:r>
            <a:r>
              <a:rPr lang="en-US" altLang="zh-CN" sz="1800" dirty="0"/>
              <a:t>  update Tree set  </a:t>
            </a:r>
            <a:r>
              <a:rPr lang="en-US" altLang="zh-CN" sz="1800" dirty="0" err="1"/>
              <a:t>rno</a:t>
            </a:r>
            <a:r>
              <a:rPr lang="en-US" altLang="zh-CN" sz="1800" dirty="0"/>
              <a:t> =  </a:t>
            </a:r>
            <a:r>
              <a:rPr lang="en-US" altLang="zh-CN" sz="1800" dirty="0" err="1"/>
              <a:t>rno</a:t>
            </a:r>
            <a:r>
              <a:rPr lang="en-US" altLang="zh-CN" sz="1800" dirty="0"/>
              <a:t> – (</a:t>
            </a:r>
            <a:r>
              <a:rPr lang="en-US" altLang="zh-CN" sz="1800" dirty="0" err="1"/>
              <a:t>cnode</a:t>
            </a:r>
            <a:r>
              <a:rPr lang="en-US" altLang="zh-CN" sz="1800" dirty="0"/>
              <a:t>. </a:t>
            </a:r>
            <a:r>
              <a:rPr lang="en-US" altLang="zh-CN" sz="1800" dirty="0" err="1"/>
              <a:t>rno</a:t>
            </a:r>
            <a:r>
              <a:rPr lang="en-US" altLang="zh-CN" sz="1800" dirty="0"/>
              <a:t> -  </a:t>
            </a:r>
            <a:r>
              <a:rPr lang="en-US" altLang="zh-CN" sz="1800" dirty="0" err="1"/>
              <a:t>cnode.lno</a:t>
            </a:r>
            <a:r>
              <a:rPr lang="en-US" altLang="zh-CN" sz="1800" dirty="0"/>
              <a:t>  + 1) where  </a:t>
            </a:r>
            <a:r>
              <a:rPr lang="en-US" altLang="zh-CN" sz="1800" dirty="0" err="1"/>
              <a:t>rno</a:t>
            </a:r>
            <a:r>
              <a:rPr lang="en-US" altLang="zh-CN" sz="1800" dirty="0"/>
              <a:t> &gt;  </a:t>
            </a:r>
            <a:r>
              <a:rPr lang="en-US" altLang="zh-CN" sz="1800" dirty="0" err="1"/>
              <a:t>cnode</a:t>
            </a:r>
            <a:r>
              <a:rPr lang="en-US" altLang="zh-CN" sz="1800" dirty="0"/>
              <a:t>. </a:t>
            </a:r>
            <a:r>
              <a:rPr lang="en-US" altLang="zh-CN" sz="1800" dirty="0" err="1"/>
              <a:t>right_no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1405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16BDB-4176-4DC2-B992-9ABEECD1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移动节点</a:t>
            </a:r>
          </a:p>
        </p:txBody>
      </p: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073C1C6A-B454-4AAA-A8A4-FB01A4D967F2}"/>
              </a:ext>
            </a:extLst>
          </p:cNvPr>
          <p:cNvGrpSpPr/>
          <p:nvPr/>
        </p:nvGrpSpPr>
        <p:grpSpPr>
          <a:xfrm>
            <a:off x="683568" y="1268760"/>
            <a:ext cx="8277932" cy="3839230"/>
            <a:chOff x="592721" y="1222477"/>
            <a:chExt cx="8277932" cy="3839230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960E597E-0D91-4EB5-9305-0EC6B3C1B07A}"/>
                </a:ext>
              </a:extLst>
            </p:cNvPr>
            <p:cNvSpPr txBox="1"/>
            <p:nvPr/>
          </p:nvSpPr>
          <p:spPr>
            <a:xfrm>
              <a:off x="8324607" y="2972867"/>
              <a:ext cx="546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18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6ABD523C-7347-4014-B4A8-14A2F04E34A1}"/>
                </a:ext>
              </a:extLst>
            </p:cNvPr>
            <p:cNvGrpSpPr/>
            <p:nvPr/>
          </p:nvGrpSpPr>
          <p:grpSpPr>
            <a:xfrm>
              <a:off x="592721" y="1222477"/>
              <a:ext cx="7804672" cy="3839230"/>
              <a:chOff x="592721" y="1222477"/>
              <a:chExt cx="7804672" cy="3839230"/>
            </a:xfrm>
          </p:grpSpPr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A3C0728-5481-48B8-89D3-08570F77C95F}"/>
                  </a:ext>
                </a:extLst>
              </p:cNvPr>
              <p:cNvSpPr txBox="1"/>
              <p:nvPr/>
            </p:nvSpPr>
            <p:spPr>
              <a:xfrm>
                <a:off x="7200365" y="2995889"/>
                <a:ext cx="546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</a:rPr>
                  <a:t>17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59" name="组合 158">
                <a:extLst>
                  <a:ext uri="{FF2B5EF4-FFF2-40B4-BE49-F238E27FC236}">
                    <a16:creationId xmlns:a16="http://schemas.microsoft.com/office/drawing/2014/main" id="{973C3AE2-1208-4E92-A960-C567745E0A3C}"/>
                  </a:ext>
                </a:extLst>
              </p:cNvPr>
              <p:cNvGrpSpPr/>
              <p:nvPr/>
            </p:nvGrpSpPr>
            <p:grpSpPr>
              <a:xfrm>
                <a:off x="592721" y="1222477"/>
                <a:ext cx="7804672" cy="3839230"/>
                <a:chOff x="592721" y="1222477"/>
                <a:chExt cx="7804672" cy="3839230"/>
              </a:xfrm>
            </p:grpSpPr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93F76B09-716D-4C2E-AAEB-F1D99F8701CC}"/>
                    </a:ext>
                  </a:extLst>
                </p:cNvPr>
                <p:cNvSpPr txBox="1"/>
                <p:nvPr/>
              </p:nvSpPr>
              <p:spPr>
                <a:xfrm>
                  <a:off x="7807559" y="2079230"/>
                  <a:ext cx="5460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19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158" name="组合 157">
                  <a:extLst>
                    <a:ext uri="{FF2B5EF4-FFF2-40B4-BE49-F238E27FC236}">
                      <a16:creationId xmlns:a16="http://schemas.microsoft.com/office/drawing/2014/main" id="{876289B5-43BD-41BA-932C-2C90983BB74D}"/>
                    </a:ext>
                  </a:extLst>
                </p:cNvPr>
                <p:cNvGrpSpPr/>
                <p:nvPr/>
              </p:nvGrpSpPr>
              <p:grpSpPr>
                <a:xfrm>
                  <a:off x="592721" y="1222477"/>
                  <a:ext cx="7804672" cy="3839230"/>
                  <a:chOff x="592721" y="1222477"/>
                  <a:chExt cx="7804672" cy="3839230"/>
                </a:xfrm>
              </p:grpSpPr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A32412E4-F33B-47C7-9326-02EEF76E44AB}"/>
                      </a:ext>
                    </a:extLst>
                  </p:cNvPr>
                  <p:cNvSpPr txBox="1"/>
                  <p:nvPr/>
                </p:nvSpPr>
                <p:spPr>
                  <a:xfrm>
                    <a:off x="6579780" y="2079230"/>
                    <a:ext cx="54604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FF0000"/>
                        </a:solidFill>
                      </a:rPr>
                      <a:t>12</a:t>
                    </a:r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grpSp>
                <p:nvGrpSpPr>
                  <p:cNvPr id="157" name="组合 156">
                    <a:extLst>
                      <a:ext uri="{FF2B5EF4-FFF2-40B4-BE49-F238E27FC236}">
                        <a16:creationId xmlns:a16="http://schemas.microsoft.com/office/drawing/2014/main" id="{D8F8BB82-BB84-4A87-8FA6-4BC23D48D586}"/>
                      </a:ext>
                    </a:extLst>
                  </p:cNvPr>
                  <p:cNvGrpSpPr/>
                  <p:nvPr/>
                </p:nvGrpSpPr>
                <p:grpSpPr>
                  <a:xfrm>
                    <a:off x="592721" y="1222477"/>
                    <a:ext cx="7804672" cy="3839230"/>
                    <a:chOff x="592721" y="1222477"/>
                    <a:chExt cx="7804672" cy="3839230"/>
                  </a:xfrm>
                </p:grpSpPr>
                <p:sp>
                  <p:nvSpPr>
                    <p:cNvPr id="80" name="文本框 79">
                      <a:extLst>
                        <a:ext uri="{FF2B5EF4-FFF2-40B4-BE49-F238E27FC236}">
                          <a16:creationId xmlns:a16="http://schemas.microsoft.com/office/drawing/2014/main" id="{C694A5E6-96B8-4ECF-A9B8-8BD1E5DEA5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59022" y="3009935"/>
                      <a:ext cx="54604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grpSp>
                  <p:nvGrpSpPr>
                    <p:cNvPr id="156" name="组合 155">
                      <a:extLst>
                        <a:ext uri="{FF2B5EF4-FFF2-40B4-BE49-F238E27FC236}">
                          <a16:creationId xmlns:a16="http://schemas.microsoft.com/office/drawing/2014/main" id="{D3AA6813-5411-4D9F-A538-BA2BA043C4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2721" y="1222477"/>
                      <a:ext cx="7804672" cy="3839230"/>
                      <a:chOff x="592721" y="1222477"/>
                      <a:chExt cx="7804672" cy="3839230"/>
                    </a:xfrm>
                  </p:grpSpPr>
                  <p:grpSp>
                    <p:nvGrpSpPr>
                      <p:cNvPr id="155" name="组合 154">
                        <a:extLst>
                          <a:ext uri="{FF2B5EF4-FFF2-40B4-BE49-F238E27FC236}">
                            <a16:creationId xmlns:a16="http://schemas.microsoft.com/office/drawing/2014/main" id="{68B0933F-74EF-4BA1-A08F-9727E22861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2721" y="1222477"/>
                        <a:ext cx="7804672" cy="3839230"/>
                        <a:chOff x="592721" y="1222477"/>
                        <a:chExt cx="7804672" cy="3839230"/>
                      </a:xfrm>
                    </p:grpSpPr>
                    <p:grpSp>
                      <p:nvGrpSpPr>
                        <p:cNvPr id="154" name="组合 153">
                          <a:extLst>
                            <a:ext uri="{FF2B5EF4-FFF2-40B4-BE49-F238E27FC236}">
                              <a16:creationId xmlns:a16="http://schemas.microsoft.com/office/drawing/2014/main" id="{EF84669C-F4F8-4B9F-8F63-BE6AB5E4445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92721" y="1222477"/>
                          <a:ext cx="7804672" cy="3839230"/>
                          <a:chOff x="592721" y="1222477"/>
                          <a:chExt cx="7804672" cy="3839230"/>
                        </a:xfrm>
                      </p:grpSpPr>
                      <p:grpSp>
                        <p:nvGrpSpPr>
                          <p:cNvPr id="153" name="组合 152">
                            <a:extLst>
                              <a:ext uri="{FF2B5EF4-FFF2-40B4-BE49-F238E27FC236}">
                                <a16:creationId xmlns:a16="http://schemas.microsoft.com/office/drawing/2014/main" id="{1AB7983F-C5ED-477C-9861-67E1240832C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92721" y="1222477"/>
                            <a:ext cx="7804672" cy="3839230"/>
                            <a:chOff x="592721" y="1222477"/>
                            <a:chExt cx="7804672" cy="3839230"/>
                          </a:xfrm>
                        </p:grpSpPr>
                        <p:grpSp>
                          <p:nvGrpSpPr>
                            <p:cNvPr id="152" name="组合 151">
                              <a:extLst>
                                <a:ext uri="{FF2B5EF4-FFF2-40B4-BE49-F238E27FC236}">
                                  <a16:creationId xmlns:a16="http://schemas.microsoft.com/office/drawing/2014/main" id="{9776B16C-0281-47FE-9807-1FADA82BC9D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92721" y="1222477"/>
                              <a:ext cx="7804672" cy="3839230"/>
                              <a:chOff x="592721" y="1222477"/>
                              <a:chExt cx="7804672" cy="3839230"/>
                            </a:xfrm>
                          </p:grpSpPr>
                          <p:sp>
                            <p:nvSpPr>
                              <p:cNvPr id="74" name="文本框 73">
                                <a:extLst>
                                  <a:ext uri="{FF2B5EF4-FFF2-40B4-BE49-F238E27FC236}">
                                    <a16:creationId xmlns:a16="http://schemas.microsoft.com/office/drawing/2014/main" id="{390BF487-94FE-44F5-866F-3EBB7359460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794710" y="1222477"/>
                                <a:ext cx="546046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altLang="zh-CN" dirty="0">
                                    <a:solidFill>
                                      <a:srgbClr val="FF0000"/>
                                    </a:solidFill>
                                  </a:rPr>
                                  <a:t>20</a:t>
                                </a:r>
                                <a:endParaRPr lang="zh-CN" altLang="en-US" dirty="0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151" name="组合 150">
                                <a:extLst>
                                  <a:ext uri="{FF2B5EF4-FFF2-40B4-BE49-F238E27FC236}">
                                    <a16:creationId xmlns:a16="http://schemas.microsoft.com/office/drawing/2014/main" id="{5572D033-8789-47A9-BF91-B4B626B4E7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92721" y="1241085"/>
                                <a:ext cx="7804672" cy="3820622"/>
                                <a:chOff x="592721" y="1241085"/>
                                <a:chExt cx="7804672" cy="3820622"/>
                              </a:xfrm>
                            </p:grpSpPr>
                            <p:sp>
                              <p:nvSpPr>
                                <p:cNvPr id="12" name="文本框 11">
                                  <a:extLst>
                                    <a:ext uri="{FF2B5EF4-FFF2-40B4-BE49-F238E27FC236}">
                                      <a16:creationId xmlns:a16="http://schemas.microsoft.com/office/drawing/2014/main" id="{8FF1244C-3F0A-44B4-AAB4-60EC037F8076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4519854" y="1241085"/>
                                  <a:ext cx="546046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altLang="zh-CN" dirty="0">
                                      <a:solidFill>
                                        <a:srgbClr val="FF0000"/>
                                      </a:solidFill>
                                    </a:rPr>
                                    <a:t>1</a:t>
                                  </a:r>
                                  <a:endParaRPr lang="zh-CN" altLang="en-US" dirty="0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150" name="组合 149">
                                  <a:extLst>
                                    <a:ext uri="{FF2B5EF4-FFF2-40B4-BE49-F238E27FC236}">
                                      <a16:creationId xmlns:a16="http://schemas.microsoft.com/office/drawing/2014/main" id="{6016B184-A560-42DE-A434-416E1143F0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92721" y="1471091"/>
                                  <a:ext cx="7804672" cy="3590616"/>
                                  <a:chOff x="592721" y="1471091"/>
                                  <a:chExt cx="7804672" cy="3590616"/>
                                </a:xfrm>
                              </p:grpSpPr>
                              <p:sp>
                                <p:nvSpPr>
                                  <p:cNvPr id="69" name="文本框 68">
                                    <a:extLst>
                                      <a:ext uri="{FF2B5EF4-FFF2-40B4-BE49-F238E27FC236}">
                                        <a16:creationId xmlns:a16="http://schemas.microsoft.com/office/drawing/2014/main" id="{D55AC2B7-6335-475B-93C2-4FE94A60F98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931112" y="2090925"/>
                                    <a:ext cx="546046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altLang="zh-CN" dirty="0">
                                        <a:solidFill>
                                          <a:srgbClr val="FF0000"/>
                                        </a:solidFill>
                                      </a:rPr>
                                      <a:t>9</a:t>
                                    </a:r>
                                    <a:endParaRPr lang="zh-CN" altLang="en-US" dirty="0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149" name="组合 148">
                                    <a:extLst>
                                      <a:ext uri="{FF2B5EF4-FFF2-40B4-BE49-F238E27FC236}">
                                        <a16:creationId xmlns:a16="http://schemas.microsoft.com/office/drawing/2014/main" id="{3E2C7650-F4A1-4468-97C1-2B90896E933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92721" y="1471091"/>
                                    <a:ext cx="7804672" cy="3590616"/>
                                    <a:chOff x="592721" y="1471091"/>
                                    <a:chExt cx="7804672" cy="3590616"/>
                                  </a:xfrm>
                                </p:grpSpPr>
                                <p:grpSp>
                                  <p:nvGrpSpPr>
                                    <p:cNvPr id="39" name="组合 38">
                                      <a:extLst>
                                        <a:ext uri="{FF2B5EF4-FFF2-40B4-BE49-F238E27FC236}">
                                          <a16:creationId xmlns:a16="http://schemas.microsoft.com/office/drawing/2014/main" id="{B3FF9640-42DB-4302-A804-EAEAF539230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92721" y="1471091"/>
                                      <a:ext cx="7804672" cy="3590616"/>
                                      <a:chOff x="592721" y="1471091"/>
                                      <a:chExt cx="7804672" cy="3590616"/>
                                    </a:xfrm>
                                  </p:grpSpPr>
                                  <p:sp>
                                    <p:nvSpPr>
                                      <p:cNvPr id="71" name="文本框 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045B6DC-2E03-4004-BA64-91E6A1DC6A2B}"/>
                                          </a:ext>
                                        </a:extLst>
                                      </p:cNvPr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4525609" y="3067645"/>
                                        <a:ext cx="546046" cy="3693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US" altLang="zh-CN" dirty="0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a:t>8</a:t>
                                        </a:r>
                                        <a:endParaRPr lang="zh-CN" altLang="en-US" dirty="0">
                                          <a:solidFill>
                                            <a:srgbClr val="FF0000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37" name="组合 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F9568E-4DCD-4113-AA76-F2975A2C44D4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92721" y="1471091"/>
                                        <a:ext cx="7804672" cy="3590616"/>
                                        <a:chOff x="592721" y="1471091"/>
                                        <a:chExt cx="7804672" cy="3590616"/>
                                      </a:xfrm>
                                    </p:grpSpPr>
                                    <p:grpSp>
                                      <p:nvGrpSpPr>
                                        <p:cNvPr id="36" name="组合 3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430621A-A442-4447-8537-BD036D738785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92721" y="1471091"/>
                                          <a:ext cx="7804672" cy="3590616"/>
                                          <a:chOff x="592721" y="1471091"/>
                                          <a:chExt cx="7804672" cy="3590616"/>
                                        </a:xfrm>
                                      </p:grpSpPr>
                                      <p:grpSp>
                                        <p:nvGrpSpPr>
                                          <p:cNvPr id="35" name="组合 3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FFD882C-DD22-4F85-BAD6-4B13497927B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92721" y="1471091"/>
                                            <a:ext cx="7804672" cy="3590616"/>
                                            <a:chOff x="592721" y="1471091"/>
                                            <a:chExt cx="7804672" cy="3590616"/>
                                          </a:xfrm>
                                        </p:grpSpPr>
                                        <p:grpSp>
                                          <p:nvGrpSpPr>
                                            <p:cNvPr id="33" name="组合 3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91DAB3-3C9B-492B-9570-0E657E0876A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92721" y="1471091"/>
                                              <a:ext cx="7804672" cy="3590616"/>
                                              <a:chOff x="592721" y="1471091"/>
                                              <a:chExt cx="7804672" cy="3590616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32" name="组合 3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1C764B3-5087-4E14-95C6-70A3C8A21EEC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592721" y="1471091"/>
                                                <a:ext cx="7804672" cy="3590616"/>
                                                <a:chOff x="592721" y="1471091"/>
                                                <a:chExt cx="7804672" cy="3590616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31" name="组合 30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0D15ECAE-8580-4D6B-A9C1-B76524B9FA99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592721" y="1471091"/>
                                                  <a:ext cx="7804672" cy="3590616"/>
                                                  <a:chOff x="592721" y="1471091"/>
                                                  <a:chExt cx="7804672" cy="3590616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30" name="组合 29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C5FEBF30-591B-49B6-B844-3DE86CA4A64D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592721" y="1471091"/>
                                                    <a:ext cx="7804672" cy="3590616"/>
                                                    <a:chOff x="592721" y="1471091"/>
                                                    <a:chExt cx="7804672" cy="3590616"/>
                                                  </a:xfrm>
                                                </p:grpSpPr>
                                                <p:cxnSp>
                                                  <p:nvCxnSpPr>
                                                    <p:cNvPr id="40" name="直接连接符 39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643CB74B-1A81-47B1-B34B-17170CC8FB16}"/>
                                                        </a:ext>
                                                      </a:extLst>
                                                    </p:cNvPr>
                                                    <p:cNvCxnSpPr>
                                                      <a:cxnSpLocks/>
                                                    </p:cNvCxnSpPr>
                                                    <p:nvPr/>
                                                  </p:nvCxnSpPr>
                                                  <p:spPr>
                                                    <a:xfrm>
                                                      <a:off x="592721" y="2607730"/>
                                                      <a:ext cx="853752" cy="0"/>
                                                    </a:xfrm>
                                                    <a:prstGeom prst="line">
                                                      <a:avLst/>
                                                    </a:prstGeom>
                                                    <a:ln w="28575"/>
                                                  </p:spPr>
                                                  <p:style>
                                                    <a:lnRef idx="1">
                                                      <a:schemeClr val="accent2"/>
                                                    </a:lnRef>
                                                    <a:fillRef idx="0">
                                                      <a:schemeClr val="accent2"/>
                                                    </a:fillRef>
                                                    <a:effectRef idx="0">
                                                      <a:schemeClr val="accent2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  <p:grpSp>
                                                  <p:nvGrpSpPr>
                                                    <p:cNvPr id="29" name="组合 28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EAFAD749-730E-4253-91DA-83BF291C9D61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592721" y="1471091"/>
                                                      <a:ext cx="7804672" cy="3590616"/>
                                                      <a:chOff x="592721" y="1471091"/>
                                                      <a:chExt cx="7804672" cy="3590616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13" name="组合 12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DEC666E6-6FE6-452C-B4BE-187F9A2F728E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754709" y="1471091"/>
                                                        <a:ext cx="7642684" cy="3590616"/>
                                                        <a:chOff x="754709" y="1471091"/>
                                                        <a:chExt cx="7642684" cy="3590616"/>
                                                      </a:xfrm>
                                                    </p:grpSpPr>
                                                    <p:grpSp>
                                                      <p:nvGrpSpPr>
                                                        <p:cNvPr id="60" name="组合 59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A2E91CAF-A49F-463E-A9E3-05856C85B196}"/>
                                                            </a:ext>
                                                          </a:extLst>
                                                        </p:cNvPr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1999581" y="1484784"/>
                                                          <a:ext cx="6397812" cy="3576923"/>
                                                          <a:chOff x="1681336" y="1540111"/>
                                                          <a:chExt cx="6397812" cy="3576923"/>
                                                        </a:xfrm>
                                                      </p:grpSpPr>
                                                      <p:grpSp>
                                                        <p:nvGrpSpPr>
                                                          <p:cNvPr id="59" name="组合 58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2FC2FCE7-FEA2-4C50-BA23-759D14DA81C5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1681336" y="1540111"/>
                                                            <a:ext cx="6397812" cy="3576923"/>
                                                            <a:chOff x="1681336" y="1540111"/>
                                                            <a:chExt cx="6397812" cy="3576923"/>
                                                          </a:xfrm>
                                                        </p:grpSpPr>
                                                        <p:sp>
                                                          <p:nvSpPr>
                                                            <p:cNvPr id="7" name="矩形 6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DBABB977-33BC-489F-8A81-438EE663ABF8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1681336" y="3392017"/>
                                                              <a:ext cx="792088" cy="360040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1">
                                                                <a:shade val="50000"/>
                                                              </a:schemeClr>
                                                            </a:lnRef>
                                                            <a:fillRef idx="1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lt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tlCol="0" anchor="ctr"/>
                                                            <a:lstStyle/>
                                                            <a:p>
                                                              <a:pPr algn="ctr"/>
                                                              <a:r>
                                                                <a:rPr lang="zh-CN" altLang="en-US" dirty="0"/>
                                                                <a:t>广州</a:t>
                                                              </a:r>
                                                            </a:p>
                                                          </p:txBody>
                                                        </p:sp>
                                                        <p:grpSp>
                                                          <p:nvGrpSpPr>
                                                            <p:cNvPr id="58" name="组合 57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09CB11D1-0F4E-4A92-BC54-B1D8CD273A89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2267744" y="1540111"/>
                                                              <a:ext cx="5811404" cy="3576923"/>
                                                              <a:chOff x="2267744" y="1540111"/>
                                                              <a:chExt cx="5811404" cy="3576923"/>
                                                            </a:xfrm>
                                                          </p:grpSpPr>
                                                          <p:cxnSp>
                                                            <p:nvCxnSpPr>
                                                              <p:cNvPr id="19" name="直接连接符 18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2383F349-DB67-418B-9B8E-3FE5A48945F5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CxnSpPr>
                                                                <a:cxnSpLocks/>
                                                              </p:cNvCxnSpPr>
                                                              <p:nvPr/>
                                                            </p:nvCxnSpPr>
                                                            <p:spPr>
                                                              <a:xfrm flipH="1">
                                                                <a:off x="2267744" y="2871316"/>
                                                                <a:ext cx="443503" cy="413668"/>
                                                              </a:xfrm>
                                                              <a:prstGeom prst="line">
                                                                <a:avLst/>
                                                              </a:prstGeom>
                                                              <a:ln w="12700">
                                                                <a:solidFill>
                                                                  <a:schemeClr val="tx1">
                                                                    <a:lumMod val="65000"/>
                                                                    <a:lumOff val="35000"/>
                                                                  </a:schemeClr>
                                                                </a:solidFill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1">
                                                                <a:schemeClr val="accent2"/>
                                                              </a:lnRef>
                                                              <a:fillRef idx="0">
                                                                <a:schemeClr val="accent2"/>
                                                              </a:fillRef>
                                                              <a:effectRef idx="0">
                                                                <a:schemeClr val="accent2"/>
                                                              </a:effectRef>
                                                              <a:fontRef idx="minor">
                                                                <a:schemeClr val="tx1"/>
                                                              </a:fontRef>
                                                            </p:style>
                                                          </p:cxnSp>
                                                          <p:grpSp>
                                                            <p:nvGrpSpPr>
                                                              <p:cNvPr id="57" name="组合 56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26CC9ECC-164B-4366-A6CC-991CED9FBC62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2752705" y="1540111"/>
                                                                <a:ext cx="5326443" cy="3576923"/>
                                                                <a:chOff x="2752705" y="1540111"/>
                                                                <a:chExt cx="5326443" cy="3576923"/>
                                                              </a:xfrm>
                                                            </p:grpSpPr>
                                                            <p:sp>
                                                              <p:nvSpPr>
                                                                <p:cNvPr id="10" name="矩形 9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B57B3782-53AD-45DA-A57C-BD701D7B7841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SpPr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2752705" y="2422575"/>
                                                                  <a:ext cx="792088" cy="360040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</p:spPr>
                                                              <p:style>
                                                                <a:lnRef idx="2">
                                                                  <a:schemeClr val="accent1">
                                                                    <a:shade val="50000"/>
                                                                  </a:schemeClr>
                                                                </a:lnRef>
                                                                <a:fillRef idx="1">
                                                                  <a:schemeClr val="accent1"/>
                                                                </a:fillRef>
                                                                <a:effectRef idx="0">
                                                                  <a:schemeClr val="accent1"/>
                                                                </a:effectRef>
                                                                <a:fontRef idx="minor">
                                                                  <a:schemeClr val="lt1"/>
                                                                </a:fontRef>
                                                              </p:style>
                                                              <p:txBody>
                                                                <a:bodyPr rtlCol="0" anchor="ctr"/>
                                                                <a:lstStyle/>
                                                                <a:p>
                                                                  <a:pPr algn="ctr"/>
                                                                  <a:r>
                                                                    <a:rPr lang="zh-CN" altLang="en-US" sz="1400" dirty="0"/>
                                                                    <a:t>广东</a:t>
                                                                  </a:r>
                                                                </a:p>
                                                              </p:txBody>
                                                            </p:sp>
                                                            <p:grpSp>
                                                              <p:nvGrpSpPr>
                                                                <p:cNvPr id="56" name="组合 55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2EF578F6-1C30-43F6-9430-DDEF4C5F33BC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GrpSpPr/>
                                                                <p:nvPr/>
                                                              </p:nvGrpSpPr>
                                                              <p:grpSpPr>
                                                                <a:xfrm>
                                                                  <a:off x="3419872" y="1540111"/>
                                                                  <a:ext cx="4659276" cy="3576923"/>
                                                                  <a:chOff x="3419872" y="1540111"/>
                                                                  <a:chExt cx="4659276" cy="3576923"/>
                                                                </a:xfrm>
                                                              </p:grpSpPr>
                                                              <p:cxnSp>
                                                                <p:nvCxnSpPr>
                                                                  <p:cNvPr id="20" name="直接连接符 19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4CD51F15-D3B1-49D9-8A32-5598B1F56B01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CxnSpPr>
                                                                    <a:cxnSpLocks/>
                                                                  </p:cNvCxnSpPr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>
                                                                    <a:off x="3497305" y="2847703"/>
                                                                    <a:ext cx="210599" cy="437281"/>
                                                                  </a:xfrm>
                                                                  <a:prstGeom prst="line">
                                                                    <a:avLst/>
                                                                  </a:prstGeom>
                                                                  <a:ln w="12700">
                                                                    <a:solidFill>
                                                                      <a:schemeClr val="tx1">
                                                                        <a:lumMod val="65000"/>
                                                                        <a:lumOff val="35000"/>
                                                                      </a:schemeClr>
                                                                    </a:solidFill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1">
                                                                    <a:schemeClr val="accent2"/>
                                                                  </a:lnRef>
                                                                  <a:fillRef idx="0">
                                                                    <a:schemeClr val="accent2"/>
                                                                  </a:fillRef>
                                                                  <a:effectRef idx="0">
                                                                    <a:schemeClr val="accent2"/>
                                                                  </a:effectRef>
                                                                  <a:fontRef idx="minor">
                                                                    <a:schemeClr val="tx1"/>
                                                                  </a:fontRef>
                                                                </p:style>
                                                              </p:cxnSp>
                                                              <p:grpSp>
                                                                <p:nvGrpSpPr>
                                                                  <p:cNvPr id="55" name="组合 54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6CD21297-5037-4F2E-BFC8-ABD22A312E3D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GrpSpPr/>
                                                                  <p:nvPr/>
                                                                </p:nvGrpSpPr>
                                                                <p:grpSpPr>
                                                                  <a:xfrm>
                                                                    <a:off x="3419872" y="1540111"/>
                                                                    <a:ext cx="4659276" cy="3576923"/>
                                                                    <a:chOff x="3419872" y="1540111"/>
                                                                    <a:chExt cx="4659276" cy="3576923"/>
                                                                  </a:xfrm>
                                                                </p:grpSpPr>
                                                                <p:sp>
                                                                  <p:nvSpPr>
                                                                    <p:cNvPr id="6" name="矩形 5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D68FAE1B-5670-4474-9B31-343FBC7F0082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3419872" y="3392017"/>
                                                                      <a:ext cx="792088" cy="360040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1">
                                                                        <a:shade val="50000"/>
                                                                      </a:schemeClr>
                                                                    </a:lnRef>
                                                                    <a:fillRef idx="1">
                                                                      <a:schemeClr val="accent1"/>
                                                                    </a:fillRef>
                                                                    <a:effectRef idx="0">
                                                                      <a:schemeClr val="accent1"/>
                                                                    </a:effectRef>
                                                                    <a:fontRef idx="minor">
                                                                      <a:schemeClr val="lt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tlCol="0" anchor="ctr"/>
                                                                    <a:lstStyle/>
                                                                    <a:p>
                                                                      <a:pPr algn="ctr"/>
                                                                      <a:r>
                                                                        <a:rPr lang="zh-CN" altLang="en-US" dirty="0"/>
                                                                        <a:t>深圳</a:t>
                                                                      </a: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grpSp>
                                                                  <p:nvGrpSpPr>
                                                                    <p:cNvPr id="54" name="组合 53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098470FB-AC07-4259-A9FB-3B4CCE93490D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GrpSpPr/>
                                                                    <p:nvPr/>
                                                                  </p:nvGrpSpPr>
                                                                  <p:grpSpPr>
                                                                    <a:xfrm>
                                                                      <a:off x="3425999" y="1540111"/>
                                                                      <a:ext cx="4653149" cy="3576923"/>
                                                                      <a:chOff x="3425999" y="1540111"/>
                                                                      <a:chExt cx="4653149" cy="3576923"/>
                                                                    </a:xfrm>
                                                                  </p:grpSpPr>
                                                                  <p:cxnSp>
                                                                    <p:nvCxnSpPr>
                                                                      <p:cNvPr id="21" name="直接连接符 20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919670D1-417D-402A-B054-DD6A2A9A65E8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CxnSpPr>
                                                                        <a:cxnSpLocks/>
                                                                      </p:cNvCxnSpPr>
                                                                      <p:nvPr/>
                                                                    </p:nvCxnSpPr>
                                                                    <p:spPr>
                                                                      <a:xfrm>
                                                                        <a:off x="3845632" y="3842482"/>
                                                                        <a:ext cx="0" cy="810654"/>
                                                                      </a:xfrm>
                                                                      <a:prstGeom prst="line">
                                                                        <a:avLst/>
                                                                      </a:prstGeom>
                                                                      <a:ln w="12700">
                                                                        <a:solidFill>
                                                                          <a:schemeClr val="tx1">
                                                                            <a:lumMod val="65000"/>
                                                                            <a:lumOff val="35000"/>
                                                                          </a:schemeClr>
                                                                        </a:solidFill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1">
                                                                        <a:schemeClr val="accent2"/>
                                                                      </a:lnRef>
                                                                      <a:fillRef idx="0">
                                                                        <a:schemeClr val="accent2"/>
                                                                      </a:fillRef>
                                                                      <a:effectRef idx="0">
                                                                        <a:schemeClr val="accent2"/>
                                                                      </a:effectRef>
                                                                      <a:fontRef idx="minor">
                                                                        <a:schemeClr val="tx1"/>
                                                                      </a:fontRef>
                                                                    </p:style>
                                                                  </p:cxnSp>
                                                                  <p:grpSp>
                                                                    <p:nvGrpSpPr>
                                                                      <p:cNvPr id="53" name="组合 52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D502AB1D-DF0E-44A6-86CE-F12B4A4825F5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GrpSpPr/>
                                                                      <p:nvPr/>
                                                                    </p:nvGrpSpPr>
                                                                    <p:grpSpPr>
                                                                      <a:xfrm>
                                                                        <a:off x="3425999" y="1540111"/>
                                                                        <a:ext cx="4653149" cy="3576923"/>
                                                                        <a:chOff x="3425999" y="1540111"/>
                                                                        <a:chExt cx="4653149" cy="3576923"/>
                                                                      </a:xfrm>
                                                                    </p:grpSpPr>
                                                                    <p:sp>
                                                                      <p:nvSpPr>
                                                                        <p:cNvPr id="16" name="矩形 15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6D8B916B-6CA7-4EBA-99FE-AE7A3C3AF4EB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SpPr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3425999" y="4756994"/>
                                                                          <a:ext cx="792088" cy="360040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</p:spPr>
                                                                      <p:style>
                                                                        <a:lnRef idx="2">
                                                                          <a:schemeClr val="accent1">
                                                                            <a:shade val="50000"/>
                                                                          </a:schemeClr>
                                                                        </a:lnRef>
                                                                        <a:fillRef idx="1">
                                                                          <a:schemeClr val="accent1"/>
                                                                        </a:fillRef>
                                                                        <a:effectRef idx="0">
                                                                          <a:schemeClr val="accent1"/>
                                                                        </a:effectRef>
                                                                        <a:fontRef idx="minor">
                                                                          <a:schemeClr val="lt1"/>
                                                                        </a:fontRef>
                                                                      </p:style>
                                                                      <p:txBody>
                                                                        <a:bodyPr rtlCol="0" anchor="ctr"/>
                                                                        <a:lstStyle/>
                                                                        <a:p>
                                                                          <a:pPr algn="ctr"/>
                                                                          <a:r>
                                                                            <a:rPr lang="zh-CN" altLang="en-US" dirty="0"/>
                                                                            <a:t>福田</a:t>
                                                                          </a: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  <p:grpSp>
                                                                      <p:nvGrpSpPr>
                                                                        <p:cNvPr id="52" name="组合 51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17CB7987-936C-45C5-BCB4-FC75D6A33B4D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GrpSpPr/>
                                                                        <p:nvPr/>
                                                                      </p:nvGrpSpPr>
                                                                      <p:grpSpPr>
                                                                        <a:xfrm>
                                                                          <a:off x="3569990" y="1540111"/>
                                                                          <a:ext cx="4509158" cy="3576923"/>
                                                                          <a:chOff x="3569990" y="1540111"/>
                                                                          <a:chExt cx="4509158" cy="3576923"/>
                                                                        </a:xfrm>
                                                                      </p:grpSpPr>
                                                                      <p:sp>
                                                                        <p:nvSpPr>
                                                                          <p:cNvPr id="15" name="矩形 14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DA1A2EF4-6FBB-453C-8D53-73A0505EB306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SpPr/>
                                                                          <p:nvPr/>
                                                                        </p:nvSpPr>
                                                                        <p:spPr>
                                                                          <a:xfrm>
                                                                            <a:off x="5863059" y="4756994"/>
                                                                            <a:ext cx="792088" cy="360040"/>
                                                                          </a:xfrm>
                                                                          <a:prstGeom prst="rect">
                                                                            <a:avLst/>
                                                                          </a:prstGeom>
                                                                        </p:spPr>
                                                                        <p:style>
                                                                          <a:lnRef idx="2">
                                                                            <a:schemeClr val="accent1">
                                                                              <a:shade val="50000"/>
                                                                            </a:schemeClr>
                                                                          </a:lnRef>
                                                                          <a:fillRef idx="1">
                                                                            <a:schemeClr val="accent1"/>
                                                                          </a:fillRef>
                                                                          <a:effectRef idx="0">
                                                                            <a:schemeClr val="accent1"/>
                                                                          </a:effectRef>
                                                                          <a:fontRef idx="minor">
                                                                            <a:schemeClr val="lt1"/>
                                                                          </a:fontRef>
                                                                        </p:style>
                                                                        <p:txBody>
                                                                          <a:bodyPr rtlCol="0" anchor="ctr"/>
                                                                          <a:lstStyle/>
                                                                          <a:p>
                                                                            <a:pPr algn="ctr"/>
                                                                            <a:r>
                                                                              <a:rPr lang="zh-CN" altLang="en-US" dirty="0"/>
                                                                              <a:t>天心</a:t>
                                                                            </a:r>
                                                                          </a:p>
                                                                        </p:txBody>
                                                                      </p:sp>
                                                                      <p:grpSp>
                                                                        <p:nvGrpSpPr>
                                                                          <p:cNvPr id="51" name="组合 50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7C0773C8-5117-43F4-991E-EF2309BFA635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GrpSpPr/>
                                                                          <p:nvPr/>
                                                                        </p:nvGrpSpPr>
                                                                        <p:grpSpPr>
                                                                          <a:xfrm>
                                                                            <a:off x="3569990" y="1540111"/>
                                                                            <a:ext cx="4509158" cy="3141619"/>
                                                                            <a:chOff x="3569990" y="1540111"/>
                                                                            <a:chExt cx="4509158" cy="3141619"/>
                                                                          </a:xfrm>
                                                                        </p:grpSpPr>
                                                                        <p:cxnSp>
                                                                          <p:nvCxnSpPr>
                                                                            <p:cNvPr id="26" name="直接连接符 25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1AA5F027-4E11-4F0E-8598-DEB3FD773EFE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CxnSpPr>
                                                                              <a:cxnSpLocks/>
                                                                            </p:cNvCxnSpPr>
                                                                            <p:nvPr/>
                                                                          </p:nvCxnSpPr>
                                                                          <p:spPr>
                                                                            <a:xfrm flipH="1">
                                                                              <a:off x="6259103" y="3871076"/>
                                                                              <a:ext cx="19984" cy="810654"/>
                                                                            </a:xfrm>
                                                                            <a:prstGeom prst="line">
                                                                              <a:avLst/>
                                                                            </a:prstGeom>
                                                                            <a:ln w="12700">
                                                                              <a:solidFill>
                                                                                <a:schemeClr val="tx1">
                                                                                  <a:lumMod val="65000"/>
                                                                                  <a:lumOff val="35000"/>
                                                                                </a:schemeClr>
                                                                              </a:solidFill>
                                                                            </a:ln>
                                                                          </p:spPr>
                                                                          <p:style>
                                                                            <a:lnRef idx="1">
                                                                              <a:schemeClr val="accent2"/>
                                                                            </a:lnRef>
                                                                            <a:fillRef idx="0">
                                                                              <a:schemeClr val="accent2"/>
                                                                            </a:fillRef>
                                                                            <a:effectRef idx="0">
                                                                              <a:schemeClr val="accent2"/>
                                                                            </a:effectRef>
                                                                            <a:fontRef idx="minor">
                                                                              <a:schemeClr val="tx1"/>
                                                                            </a:fontRef>
                                                                          </p:style>
                                                                        </p:cxnSp>
                                                                        <p:grpSp>
                                                                          <p:nvGrpSpPr>
                                                                            <p:cNvPr id="50" name="组合 49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E8C1F3D8-6C84-46BF-9F69-CCCEF5FE604D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GrpSpPr/>
                                                                            <p:nvPr/>
                                                                          </p:nvGrpSpPr>
                                                                          <p:grpSpPr>
                                                                            <a:xfrm>
                                                                              <a:off x="3569990" y="1540111"/>
                                                                              <a:ext cx="4509158" cy="2211946"/>
                                                                              <a:chOff x="3569990" y="1540111"/>
                                                                              <a:chExt cx="4509158" cy="2211946"/>
                                                                            </a:xfrm>
                                                                          </p:grpSpPr>
                                                                          <p:sp>
                                                                            <p:nvSpPr>
                                                                              <p:cNvPr id="5" name="矩形 4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F17D8438-B907-4B9C-946F-40896A1DD15F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SpPr/>
                                                                              <p:nvPr/>
                                                                            </p:nvSpPr>
                                                                            <p:spPr>
                                                                              <a:xfrm>
                                                                                <a:off x="5865462" y="3392017"/>
                                                                                <a:ext cx="792088" cy="360040"/>
                                                                              </a:xfrm>
                                                                              <a:prstGeom prst="rect">
                                                                                <a:avLst/>
                                                                              </a:prstGeom>
                                                                            </p:spPr>
                                                                            <p:style>
                                                                              <a:lnRef idx="2">
                                                                                <a:schemeClr val="accent1">
                                                                                  <a:shade val="50000"/>
                                                                                </a:schemeClr>
                                                                              </a:lnRef>
                                                                              <a:fillRef idx="1">
                                                                                <a:schemeClr val="accent1"/>
                                                                              </a:fillRef>
                                                                              <a:effectRef idx="0">
                                                                                <a:schemeClr val="accent1"/>
                                                                              </a:effectRef>
                                                                              <a:fontRef idx="minor">
                                                                                <a:schemeClr val="lt1"/>
                                                                              </a:fontRef>
                                                                            </p:style>
                                                                            <p:txBody>
                                                                              <a:bodyPr rtlCol="0" anchor="ctr"/>
                                                                              <a:lstStyle/>
                                                                              <a:p>
                                                                                <a:pPr algn="ctr"/>
                                                                                <a:r>
                                                                                  <a:rPr lang="zh-CN" altLang="en-US" dirty="0"/>
                                                                                  <a:t>长沙</a:t>
                                                                                </a:r>
                                                                              </a:p>
                                                                            </p:txBody>
                                                                          </p:sp>
                                                                          <p:grpSp>
                                                                            <p:nvGrpSpPr>
                                                                              <p:cNvPr id="49" name="组合 48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1287F218-FCD7-485E-B4D0-3A0D507F1B12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GrpSpPr/>
                                                                              <p:nvPr/>
                                                                            </p:nvGrpSpPr>
                                                                            <p:grpSpPr>
                                                                              <a:xfrm>
                                                                                <a:off x="3569990" y="1540111"/>
                                                                                <a:ext cx="4509158" cy="2211946"/>
                                                                                <a:chOff x="3569990" y="1540111"/>
                                                                                <a:chExt cx="4509158" cy="2211946"/>
                                                                              </a:xfrm>
                                                                            </p:grpSpPr>
                                                                            <p:sp>
                                                                              <p:nvSpPr>
                                                                                <p:cNvPr id="11" name="矩形 10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E80551BC-F2B5-47DC-9156-2E9F33E47A6D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SpPr/>
                                                                                <p:nvPr/>
                                                                              </p:nvSpPr>
                                                                              <p:spPr>
                                                                                <a:xfrm>
                                                                                  <a:off x="7287060" y="3392017"/>
                                                                                  <a:ext cx="792088" cy="360040"/>
                                                                                </a:xfrm>
                                                                                <a:prstGeom prst="rect">
                                                                                  <a:avLst/>
                                                                                </a:prstGeom>
                                                                              </p:spPr>
                                                                              <p:style>
                                                                                <a:lnRef idx="2">
                                                                                  <a:schemeClr val="accent1">
                                                                                    <a:shade val="50000"/>
                                                                                  </a:schemeClr>
                                                                                </a:lnRef>
                                                                                <a:fillRef idx="1">
                                                                                  <a:schemeClr val="accent1"/>
                                                                                </a:fillRef>
                                                                                <a:effectRef idx="0">
                                                                                  <a:schemeClr val="accent1"/>
                                                                                </a:effectRef>
                                                                                <a:fontRef idx="minor">
                                                                                  <a:schemeClr val="lt1"/>
                                                                                </a:fontRef>
                                                                              </p:style>
                                                                              <p:txBody>
                                                                                <a:bodyPr rtlCol="0" anchor="ctr"/>
                                                                                <a:lstStyle/>
                                                                                <a:p>
                                                                                  <a:pPr algn="ctr"/>
                                                                                  <a:r>
                                                                                    <a:rPr lang="zh-CN" altLang="en-US" dirty="0"/>
                                                                                    <a:t>湘潭</a:t>
                                                                                  </a:r>
                                                                                </a:p>
                                                                              </p:txBody>
                                                                            </p:sp>
                                                                            <p:grpSp>
                                                                              <p:nvGrpSpPr>
                                                                                <p:cNvPr id="48" name="组合 47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9C82C590-33B3-4152-A856-EBB03E10018A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GrpSpPr/>
                                                                                <p:nvPr/>
                                                                              </p:nvGrpSpPr>
                                                                              <p:grpSpPr>
                                                                                <a:xfrm>
                                                                                  <a:off x="3569990" y="1540111"/>
                                                                                  <a:ext cx="4097245" cy="1816844"/>
                                                                                  <a:chOff x="3569990" y="1540111"/>
                                                                                  <a:chExt cx="4097245" cy="1816844"/>
                                                                                </a:xfrm>
                                                                              </p:grpSpPr>
                                                                              <p:cxnSp>
                                                                                <p:nvCxnSpPr>
                                                                                  <p:cNvPr id="25" name="直接连接符 24">
                                                                                    <a:extLst>
                                                                                      <a:ext uri="{FF2B5EF4-FFF2-40B4-BE49-F238E27FC236}">
                                                                                        <a16:creationId xmlns:a16="http://schemas.microsoft.com/office/drawing/2014/main" id="{A7E7084C-AA9E-42B1-9122-3BA7A8F2747F}"/>
                                                                                      </a:ext>
                                                                                    </a:extLst>
                                                                                  </p:cNvPr>
                                                                                  <p:cNvCxnSpPr>
                                                                                    <a:cxnSpLocks/>
                                                                                  </p:cNvCxnSpPr>
                                                                                  <p:nvPr/>
                                                                                </p:nvCxnSpPr>
                                                                                <p:spPr>
                                                                                  <a:xfrm>
                                                                                    <a:off x="7311393" y="2845541"/>
                                                                                    <a:ext cx="355842" cy="439443"/>
                                                                                  </a:xfrm>
                                                                                  <a:prstGeom prst="line">
                                                                                    <a:avLst/>
                                                                                  </a:prstGeom>
                                                                                  <a:ln w="12700">
                                                                                    <a:solidFill>
                                                                                      <a:schemeClr val="tx1">
                                                                                        <a:lumMod val="65000"/>
                                                                                        <a:lumOff val="35000"/>
                                                                                      </a:schemeClr>
                                                                                    </a:solidFill>
                                                                                  </a:ln>
                                                                                </p:spPr>
                                                                                <p:style>
                                                                                  <a:lnRef idx="1">
                                                                                    <a:schemeClr val="accent2"/>
                                                                                  </a:lnRef>
                                                                                  <a:fillRef idx="0">
                                                                                    <a:schemeClr val="accent2"/>
                                                                                  </a:fillRef>
                                                                                  <a:effectRef idx="0">
                                                                                    <a:schemeClr val="accent2"/>
                                                                                  </a:effectRef>
                                                                                  <a:fontRef idx="minor">
                                                                                    <a:schemeClr val="tx1"/>
                                                                                  </a:fontRef>
                                                                                </p:style>
                                                                              </p:cxnSp>
                                                                              <p:grpSp>
                                                                                <p:nvGrpSpPr>
                                                                                  <p:cNvPr id="47" name="组合 46">
                                                                                    <a:extLst>
                                                                                      <a:ext uri="{FF2B5EF4-FFF2-40B4-BE49-F238E27FC236}">
                                                                                        <a16:creationId xmlns:a16="http://schemas.microsoft.com/office/drawing/2014/main" id="{C1574C61-F1FC-4ED0-A974-24420455D06B}"/>
                                                                                      </a:ext>
                                                                                    </a:extLst>
                                                                                  </p:cNvPr>
                                                                                  <p:cNvGrpSpPr/>
                                                                                  <p:nvPr/>
                                                                                </p:nvGrpSpPr>
                                                                                <p:grpSpPr>
                                                                                  <a:xfrm>
                                                                                    <a:off x="3569990" y="1540111"/>
                                                                                    <a:ext cx="3939325" cy="1816844"/>
                                                                                    <a:chOff x="3569990" y="1540111"/>
                                                                                    <a:chExt cx="3939325" cy="1816844"/>
                                                                                  </a:xfrm>
                                                                                </p:grpSpPr>
                                                                                <p:cxnSp>
                                                                                  <p:nvCxnSpPr>
                                                                                    <p:cNvPr id="27" name="直接连接符 26">
                                                                                      <a:extLst>
                                                                                        <a:ext uri="{FF2B5EF4-FFF2-40B4-BE49-F238E27FC236}">
                                                                                          <a16:creationId xmlns:a16="http://schemas.microsoft.com/office/drawing/2014/main" id="{07D1AC06-5B48-47D5-861C-059D9FE2904F}"/>
                                                                                        </a:ext>
                                                                                      </a:extLst>
                                                                                    </p:cNvPr>
                                                                                    <p:cNvCxnSpPr>
                                                                                      <a:cxnSpLocks/>
                                                                                    </p:cNvCxnSpPr>
                                                                                    <p:nvPr/>
                                                                                  </p:nvCxnSpPr>
                                                                                  <p:spPr>
                                                                                    <a:xfrm flipH="1">
                                                                                      <a:off x="6670578" y="2838388"/>
                                                                                      <a:ext cx="396044" cy="518567"/>
                                                                                    </a:xfrm>
                                                                                    <a:prstGeom prst="line">
                                                                                      <a:avLst/>
                                                                                    </a:prstGeom>
                                                                                    <a:ln w="12700">
                                                                                      <a:solidFill>
                                                                                        <a:schemeClr val="tx1">
                                                                                          <a:lumMod val="65000"/>
                                                                                          <a:lumOff val="35000"/>
                                                                                        </a:schemeClr>
                                                                                      </a:solidFill>
                                                                                    </a:ln>
                                                                                  </p:spPr>
                                                                                  <p:style>
                                                                                    <a:lnRef idx="1">
                                                                                      <a:schemeClr val="accent2"/>
                                                                                    </a:lnRef>
                                                                                    <a:fillRef idx="0">
                                                                                      <a:schemeClr val="accent2"/>
                                                                                    </a:fillRef>
                                                                                    <a:effectRef idx="0">
                                                                                      <a:schemeClr val="accent2"/>
                                                                                    </a:effectRef>
                                                                                    <a:fontRef idx="minor">
                                                                                      <a:schemeClr val="tx1"/>
                                                                                    </a:fontRef>
                                                                                  </p:style>
                                                                                </p:cxnSp>
                                                                                <p:grpSp>
                                                                                  <p:nvGrpSpPr>
                                                                                    <p:cNvPr id="46" name="组合 45">
                                                                                      <a:extLst>
                                                                                        <a:ext uri="{FF2B5EF4-FFF2-40B4-BE49-F238E27FC236}">
                                                                                          <a16:creationId xmlns:a16="http://schemas.microsoft.com/office/drawing/2014/main" id="{A908E831-EF21-40D2-9D5F-5C8C298AF4B5}"/>
                                                                                        </a:ext>
                                                                                      </a:extLst>
                                                                                    </p:cNvPr>
                                                                                    <p:cNvGrpSpPr/>
                                                                                    <p:nvPr/>
                                                                                  </p:nvGrpSpPr>
                                                                                  <p:grpSpPr>
                                                                                    <a:xfrm>
                                                                                      <a:off x="3569990" y="1540111"/>
                                                                                      <a:ext cx="3939325" cy="1242504"/>
                                                                                      <a:chOff x="3569990" y="1540111"/>
                                                                                      <a:chExt cx="3939325" cy="1242504"/>
                                                                                    </a:xfrm>
                                                                                  </p:grpSpPr>
                                                                                  <p:sp>
                                                                                    <p:nvSpPr>
                                                                                      <p:cNvPr id="8" name="矩形 7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FA4AB47A-2838-40C4-925A-87A537FF8386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SpPr/>
                                                                                      <p:nvPr/>
                                                                                    </p:nvSpPr>
                                                                                    <p:spPr>
                                                                                      <a:xfrm>
                                                                                        <a:off x="6717227" y="2422575"/>
                                                                                        <a:ext cx="792088" cy="360040"/>
                                                                                      </a:xfrm>
                                                                                      <a:prstGeom prst="rect">
                                                                                        <a:avLst/>
                                                                                      </a:prstGeom>
                                                                                    </p:spPr>
                                                                                    <p:style>
                                                                                      <a:lnRef idx="2">
                                                                                        <a:schemeClr val="accent1">
                                                                                          <a:shade val="50000"/>
                                                                                        </a:schemeClr>
                                                                                      </a:lnRef>
                                                                                      <a:fillRef idx="1">
                                                                                        <a:schemeClr val="accent1"/>
                                                                                      </a:fillRef>
                                                                                      <a:effectRef idx="0">
                                                                                        <a:schemeClr val="accent1"/>
                                                                                      </a:effectRef>
                                                                                      <a:fontRef idx="minor">
                                                                                        <a:schemeClr val="lt1"/>
                                                                                      </a:fontRef>
                                                                                    </p:style>
                                                                                    <p:txBody>
                                                                                      <a:bodyPr rtlCol="0" anchor="ctr"/>
                                                                                      <a:lstStyle/>
                                                                                      <a:p>
                                                                                        <a:pPr algn="ctr"/>
                                                                                        <a:r>
                                                                                          <a:rPr lang="zh-CN" altLang="en-US" dirty="0"/>
                                                                                          <a:t>湖南</a:t>
                                                                                        </a:r>
                                                                                      </a:p>
                                                                                    </p:txBody>
                                                                                  </p:sp>
                                                                                  <p:grpSp>
                                                                                    <p:nvGrpSpPr>
                                                                                      <p:cNvPr id="45" name="组合 44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2D26C3F9-B3AD-4DE6-A403-A7D1FED60761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GrpSpPr/>
                                                                                      <p:nvPr/>
                                                                                    </p:nvGrpSpPr>
                                                                                    <p:grpSpPr>
                                                                                      <a:xfrm>
                                                                                        <a:off x="3569990" y="1540111"/>
                                                                                        <a:ext cx="3005462" cy="1226108"/>
                                                                                        <a:chOff x="3569990" y="1540111"/>
                                                                                        <a:chExt cx="3005462" cy="1226108"/>
                                                                                      </a:xfrm>
                                                                                    </p:grpSpPr>
                                                                                    <p:grpSp>
                                                                                      <p:nvGrpSpPr>
                                                                                        <p:cNvPr id="44" name="组合 43">
                                                                                          <a:extLst>
                                                                                            <a:ext uri="{FF2B5EF4-FFF2-40B4-BE49-F238E27FC236}">
                                                                                              <a16:creationId xmlns:a16="http://schemas.microsoft.com/office/drawing/2014/main" id="{E1191B74-402E-44FE-A331-65FD1554544D}"/>
                                                                                            </a:ext>
                                                                                          </a:extLst>
                                                                                        </p:cNvPr>
                                                                                        <p:cNvGrpSpPr/>
                                                                                        <p:nvPr/>
                                                                                      </p:nvGrpSpPr>
                                                                                      <p:grpSpPr>
                                                                                        <a:xfrm>
                                                                                          <a:off x="3569990" y="1540111"/>
                                                                                          <a:ext cx="1969753" cy="1226108"/>
                                                                                          <a:chOff x="3569990" y="1540111"/>
                                                                                          <a:chExt cx="1969753" cy="1226108"/>
                                                                                        </a:xfrm>
                                                                                      </p:grpSpPr>
                                                                                      <p:sp>
                                                                                        <p:nvSpPr>
                                                                                          <p:cNvPr id="9" name="矩形 8">
                                                                                            <a:extLst>
                                                                                              <a:ext uri="{FF2B5EF4-FFF2-40B4-BE49-F238E27FC236}">
                                                                                                <a16:creationId xmlns:a16="http://schemas.microsoft.com/office/drawing/2014/main" id="{4AA07B9E-0AB4-4415-A79A-89A221C96F93}"/>
                                                                                              </a:ext>
                                                                                            </a:extLst>
                                                                                          </p:cNvPr>
                                                                                          <p:cNvSpPr/>
                                                                                          <p:nvPr/>
                                                                                        </p:nvSpPr>
                                                                                        <p:spPr>
                                                                                          <a:xfrm>
                                                                                            <a:off x="4747655" y="2406179"/>
                                                                                            <a:ext cx="792088" cy="360040"/>
                                                                                          </a:xfrm>
                                                                                          <a:prstGeom prst="rect">
                                                                                            <a:avLst/>
                                                                                          </a:prstGeom>
                                                                                        </p:spPr>
                                                                                        <p:style>
                                                                                          <a:lnRef idx="2">
                                                                                            <a:schemeClr val="accent1">
                                                                                              <a:shade val="50000"/>
                                                                                            </a:schemeClr>
                                                                                          </a:lnRef>
                                                                                          <a:fillRef idx="1">
                                                                                            <a:schemeClr val="accent1"/>
                                                                                          </a:fillRef>
                                                                                          <a:effectRef idx="0">
                                                                                            <a:schemeClr val="accent1"/>
                                                                                          </a:effectRef>
                                                                                          <a:fontRef idx="minor">
                                                                                            <a:schemeClr val="lt1"/>
                                                                                          </a:fontRef>
                                                                                        </p:style>
                                                                                        <p:txBody>
                                                                                          <a:bodyPr rtlCol="0" anchor="ctr"/>
                                                                                          <a:lstStyle/>
                                                                                          <a:p>
                                                                                            <a:pPr algn="ctr"/>
                                                                                            <a:r>
                                                                                              <a:rPr lang="zh-CN" altLang="en-US" dirty="0"/>
                                                                                              <a:t>广西</a:t>
                                                                                            </a:r>
                                                                                          </a:p>
                                                                                        </p:txBody>
                                                                                      </p:sp>
                                                                                      <p:grpSp>
                                                                                        <p:nvGrpSpPr>
                                                                                          <p:cNvPr id="43" name="组合 42">
                                                                                            <a:extLst>
                                                                                              <a:ext uri="{FF2B5EF4-FFF2-40B4-BE49-F238E27FC236}">
                                                                                                <a16:creationId xmlns:a16="http://schemas.microsoft.com/office/drawing/2014/main" id="{F81FB1FD-A90D-4EBA-A9F2-5197E09FC4F6}"/>
                                                                                              </a:ext>
                                                                                            </a:extLst>
                                                                                          </p:cNvPr>
                                                                                          <p:cNvGrpSpPr/>
                                                                                          <p:nvPr/>
                                                                                        </p:nvGrpSpPr>
                                                                                        <p:grpSpPr>
                                                                                          <a:xfrm>
                                                                                            <a:off x="3569990" y="1540111"/>
                                                                                            <a:ext cx="1938114" cy="792039"/>
                                                                                            <a:chOff x="3569990" y="1540111"/>
                                                                                            <a:chExt cx="1938114" cy="792039"/>
                                                                                          </a:xfrm>
                                                                                        </p:grpSpPr>
                                                                                        <p:sp>
                                                                                          <p:nvSpPr>
                                                                                            <p:cNvPr id="4" name="矩形 3">
                                                                                              <a:extLst>
                                                                                                <a:ext uri="{FF2B5EF4-FFF2-40B4-BE49-F238E27FC236}">
                                                                                                  <a16:creationId xmlns:a16="http://schemas.microsoft.com/office/drawing/2014/main" id="{AEF84D6B-6174-4D80-847F-0F5EB56CE6EE}"/>
                                                                                                </a:ext>
                                                                                              </a:extLst>
                                                                                            </p:cNvPr>
                                                                                            <p:cNvSpPr/>
                                                                                            <p:nvPr/>
                                                                                          </p:nvSpPr>
                                                                                          <p:spPr>
                                                                                            <a:xfrm>
                                                                                              <a:off x="4716016" y="1540111"/>
                                                                                              <a:ext cx="792088" cy="360040"/>
                                                                                            </a:xfrm>
                                                                                            <a:prstGeom prst="rect">
                                                                                              <a:avLst/>
                                                                                            </a:prstGeom>
                                                                                          </p:spPr>
                                                                                          <p:style>
                                                                                            <a:lnRef idx="2">
                                                                                              <a:schemeClr val="accent1">
                                                                                                <a:shade val="50000"/>
                                                                                              </a:schemeClr>
                                                                                            </a:lnRef>
                                                                                            <a:fillRef idx="1">
                                                                                              <a:schemeClr val="accent1"/>
                                                                                            </a:fillRef>
                                                                                            <a:effectRef idx="0">
                                                                                              <a:schemeClr val="accent1"/>
                                                                                            </a:effectRef>
                                                                                            <a:fontRef idx="minor">
                                                                                              <a:schemeClr val="lt1"/>
                                                                                            </a:fontRef>
                                                                                          </p:style>
                                                                                          <p:txBody>
                                                                    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                                                                    <a:prstTxWarp prst="textNoShape">
                                                                                                <a:avLst/>
                                                                                              </a:prstTxWarp>
                                                                                              <a:noAutofit/>
                                                                                            </a:bodyPr>
                                                                                            <a:lstStyle/>
                                                                                            <a:p>
                                                                                              <a:pPr algn="ctr"/>
                                                                                              <a:r>
                                                                                                <a:rPr lang="zh-CN" altLang="en-US" dirty="0"/>
                                                                                                <a:t>全国</a:t>
                                                                                              </a:r>
                                                                                            </a:p>
                                                                                          </p:txBody>
                                                                                        </p:sp>
                                                                                        <p:cxnSp>
                                                                                          <p:nvCxnSpPr>
                                                                                            <p:cNvPr id="18" name="直接连接符 17">
                                                                                              <a:extLst>
                                                                                                <a:ext uri="{FF2B5EF4-FFF2-40B4-BE49-F238E27FC236}">
                                                                                                  <a16:creationId xmlns:a16="http://schemas.microsoft.com/office/drawing/2014/main" id="{A3BFE785-9A4D-4C39-9ADD-44E181DEB65B}"/>
                                                                                                </a:ext>
                                                                                              </a:extLst>
                                                                                            </p:cNvPr>
                                                                                            <p:cNvCxnSpPr/>
                                                                                            <p:nvPr/>
                                                                                          </p:nvCxnSpPr>
                                                                                          <p:spPr>
                                                                                            <a:xfrm flipH="1">
                                                                                              <a:off x="3569990" y="1900150"/>
                                                                                              <a:ext cx="1044000" cy="432000"/>
                                                                                            </a:xfrm>
                                                                                            <a:prstGeom prst="line">
                                                                                              <a:avLst/>
                                                                                            </a:prstGeom>
                                                                                            <a:ln w="12700">
                                                                                              <a:solidFill>
                                                                                                <a:schemeClr val="tx1">
                                                                                                  <a:lumMod val="65000"/>
                                                                                                  <a:lumOff val="35000"/>
                                                                                                </a:schemeClr>
                                                                                              </a:solidFill>
                                                                                            </a:ln>
                                                                                          </p:spPr>
                                                                                          <p:style>
                                                                                            <a:lnRef idx="1">
                                                                                              <a:schemeClr val="accent2"/>
                                                                                            </a:lnRef>
                                                                                            <a:fillRef idx="0">
                                                                                              <a:schemeClr val="accent2"/>
                                                                                            </a:fillRef>
                                                                                            <a:effectRef idx="0">
                                                                                              <a:schemeClr val="accent2"/>
                                                                                            </a:effectRef>
                                                                                            <a:fontRef idx="minor">
                                                                                              <a:schemeClr val="tx1"/>
                                                                                            </a:fontRef>
                                                                                          </p:style>
                                                                                        </p:cxnSp>
                                                                                      </p:grpSp>
                                                                                    </p:grpSp>
                                                                                    <p:cxnSp>
                                                                                      <p:nvCxnSpPr>
                                                                                        <p:cNvPr id="28" name="直接连接符 27">
                                                                                          <a:extLst>
                                                                                            <a:ext uri="{FF2B5EF4-FFF2-40B4-BE49-F238E27FC236}">
                                                                                              <a16:creationId xmlns:a16="http://schemas.microsoft.com/office/drawing/2014/main" id="{76689B97-0AA6-42AF-B42A-A3733BD3AA94}"/>
                                                                                            </a:ext>
                                                                                          </a:extLst>
                                                                                        </p:cNvPr>
                                                                                        <p:cNvCxnSpPr>
                                                                                          <a:cxnSpLocks/>
                                                                                        </p:cNvCxnSpPr>
                                                                                        <p:nvPr/>
                                                                                      </p:nvCxnSpPr>
                                                                                      <p:spPr>
                                                                                        <a:xfrm flipH="1" flipV="1">
                                                                                          <a:off x="5652120" y="1900150"/>
                                                                                          <a:ext cx="923332" cy="457201"/>
                                                                                        </a:xfrm>
                                                                                        <a:prstGeom prst="line">
                                                                                          <a:avLst/>
                                                                                        </a:prstGeom>
                                                                                        <a:ln w="12700">
                                                                                          <a:solidFill>
                                                                                            <a:schemeClr val="tx1">
                                                                                              <a:lumMod val="65000"/>
                                                                                              <a:lumOff val="35000"/>
                                                                                            </a:schemeClr>
                                                                                          </a:solidFill>
                                                                                        </a:ln>
                                                                                      </p:spPr>
                                                                                      <p:style>
                                                                                        <a:lnRef idx="1">
                                                                                          <a:schemeClr val="accent2"/>
                                                                                        </a:lnRef>
                                                                                        <a:fillRef idx="0">
                                                                                          <a:schemeClr val="accent2"/>
                                                                                        </a:fillRef>
                                                                                        <a:effectRef idx="0">
                                                                                          <a:schemeClr val="accent2"/>
                                                                                        </a:effectRef>
                                                                                        <a:fontRef idx="minor">
                                                                                          <a:schemeClr val="tx1"/>
                                                                                        </a:fontRef>
                                                                                      </p:style>
                                                                                    </p:cxnSp>
                                                                                  </p:grpSp>
                                                                                </p:grpSp>
                                                                              </p:grpSp>
                                                                            </p:grpSp>
                                                                          </p:grpSp>
                                                                        </p:grpSp>
                                                                      </p:grpSp>
                                                                    </p:grpSp>
                                                                  </p:grpSp>
                                                                </p:grpSp>
                                                              </p:grpSp>
                                                            </p:grpSp>
                                                          </p:grpSp>
                                                        </p:grpSp>
                                                      </p:grpSp>
                                                      <p:cxnSp>
                                                        <p:nvCxnSpPr>
                                                          <p:cNvPr id="34" name="直接连接符 33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A40F9D21-D3FC-45D3-B55F-C6E3B327286B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CxnSpPr>
                                                            <a:cxnSpLocks/>
                                                          </p:cNvCxnSpPr>
                                                          <p:nvPr/>
                                                        </p:nvCxnSpPr>
                                                        <p:spPr>
                                                          <a:xfrm>
                                                            <a:off x="5105460" y="2022624"/>
                                                            <a:ext cx="6600" cy="309526"/>
                                                          </a:xfrm>
                                                          <a:prstGeom prst="line">
                                                            <a:avLst/>
                                                          </a:prstGeom>
                                                          <a:ln w="12700">
                                                            <a:solidFill>
                                                              <a:schemeClr val="tx1">
                                                                <a:lumMod val="65000"/>
                                                                <a:lumOff val="35000"/>
                                                              </a:schemeClr>
                                                            </a:solidFill>
                                                          </a:ln>
                                                        </p:spPr>
                                                        <p:style>
                                                          <a:lnRef idx="1">
                                                            <a:schemeClr val="accent2"/>
                                                          </a:lnRef>
                                                          <a:fillRef idx="0">
                                                            <a:schemeClr val="accent2"/>
                                                          </a:fillRef>
                                                          <a:effectRef idx="0">
                                                            <a:schemeClr val="accent2"/>
                                                          </a:effectRef>
                                                          <a:fontRef idx="minor">
                                                            <a:schemeClr val="tx1"/>
                                                          </a:fontRef>
                                                        </p:style>
                                                      </p:cxnSp>
                                                    </p:grpSp>
                                                    <p:sp>
                                                      <p:nvSpPr>
                                                        <p:cNvPr id="63" name="文本框 62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3756B059-9AC0-48D3-AFA6-502E56CF21A5}"/>
                                                            </a:ext>
                                                          </a:extLst>
                                                        </p:cNvPr>
                                                        <p:cNvSpPr txBox="1"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754709" y="1471091"/>
                                                          <a:ext cx="792088" cy="369332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</p:spPr>
                                                      <p:txBody>
                                                        <a:bodyPr wrap="square" rtlCol="0">
                                                          <a:spAutoFit/>
                                                        </a:bodyPr>
                                                        <a:lstStyle/>
                                                        <a:p>
                                                          <a:r>
                                                            <a:rPr lang="en-US" altLang="zh-CN" dirty="0"/>
                                                            <a:t>h=0</a:t>
                                                          </a:r>
                                                          <a:endParaRPr lang="zh-CN" altLang="en-US" dirty="0"/>
                                                        </a:p>
                                                      </p:txBody>
                                                    </p:sp>
                                                  </p:grpSp>
                                                  <p:grpSp>
                                                    <p:nvGrpSpPr>
                                                      <p:cNvPr id="24" name="组合 23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B2BF40F7-ED97-40FC-A1D2-5C292D7BD705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592721" y="1772816"/>
                                                        <a:ext cx="952749" cy="3164198"/>
                                                        <a:chOff x="592721" y="1772816"/>
                                                        <a:chExt cx="952749" cy="3164198"/>
                                                      </a:xfrm>
                                                    </p:grpSpPr>
                                                    <p:cxnSp>
                                                      <p:nvCxnSpPr>
                                                        <p:cNvPr id="38" name="直接连接符 37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8E956E4C-9899-487C-97B5-5A7521DB787E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>
                                                          <a:cxnSpLocks/>
                                                        </p:cNvCxnSpPr>
                                                        <p:nvPr/>
                                                      </p:nvCxnSpPr>
                                                      <p:spPr>
                                                        <a:xfrm>
                                                          <a:off x="611560" y="1772816"/>
                                                          <a:ext cx="853752" cy="0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ln w="28575"/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2"/>
                                                        </a:lnRef>
                                                        <a:fillRef idx="0">
                                                          <a:schemeClr val="accent2"/>
                                                        </a:fillRef>
                                                        <a:effectRef idx="0">
                                                          <a:schemeClr val="accent2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grpSp>
                                                      <p:nvGrpSpPr>
                                                        <p:cNvPr id="23" name="组合 22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40A86101-42EC-448D-82A9-2C0B7A758C3A}"/>
                                                            </a:ext>
                                                          </a:extLst>
                                                        </p:cNvPr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592721" y="2287305"/>
                                                          <a:ext cx="952749" cy="2649709"/>
                                                          <a:chOff x="592721" y="2287305"/>
                                                          <a:chExt cx="952749" cy="2649709"/>
                                                        </a:xfrm>
                                                      </p:grpSpPr>
                                                      <p:cxnSp>
                                                        <p:nvCxnSpPr>
                                                          <p:cNvPr id="41" name="直接连接符 40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4B00A7B9-C9FA-4B5C-BC31-4BCCD418E1EE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CxnSpPr>
                                                            <a:cxnSpLocks/>
                                                          </p:cNvCxnSpPr>
                                                          <p:nvPr/>
                                                        </p:nvCxnSpPr>
                                                        <p:spPr>
                                                          <a:xfrm>
                                                            <a:off x="592721" y="3591880"/>
                                                            <a:ext cx="853752" cy="0"/>
                                                          </a:xfrm>
                                                          <a:prstGeom prst="line">
                                                            <a:avLst/>
                                                          </a:prstGeom>
                                                          <a:ln w="28575"/>
                                                        </p:spPr>
                                                        <p:style>
                                                          <a:lnRef idx="1">
                                                            <a:schemeClr val="accent2"/>
                                                          </a:lnRef>
                                                          <a:fillRef idx="0">
                                                            <a:schemeClr val="accent2"/>
                                                          </a:fillRef>
                                                          <a:effectRef idx="0">
                                                            <a:schemeClr val="accent2"/>
                                                          </a:effectRef>
                                                          <a:fontRef idx="minor">
                                                            <a:schemeClr val="tx1"/>
                                                          </a:fontRef>
                                                        </p:style>
                                                      </p:cxnSp>
                                                      <p:grpSp>
                                                        <p:nvGrpSpPr>
                                                          <p:cNvPr id="22" name="组合 21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A8CEB3C7-90BB-4EDC-A7E1-59301DD05A0B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592721" y="2287305"/>
                                                            <a:ext cx="952749" cy="2649709"/>
                                                            <a:chOff x="592721" y="2287305"/>
                                                            <a:chExt cx="952749" cy="2649709"/>
                                                          </a:xfrm>
                                                        </p:grpSpPr>
                                                        <p:cxnSp>
                                                          <p:nvCxnSpPr>
                                                            <p:cNvPr id="42" name="直接连接符 41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FD98B8DF-249F-424F-A19C-475DE1D74DC3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CxnSpPr>
                                                              <a:cxnSpLocks/>
                                                            </p:cNvCxnSpPr>
                                                            <p:nvPr/>
                                                          </p:nvCxnSpPr>
                                                          <p:spPr>
                                                            <a:xfrm>
                                                              <a:off x="592721" y="4937014"/>
                                                              <a:ext cx="853752" cy="0"/>
                                                            </a:xfrm>
                                                            <a:prstGeom prst="line">
                                                              <a:avLst/>
                                                            </a:prstGeom>
                                                            <a:ln w="28575"/>
                                                          </p:spPr>
                                                          <p:style>
                                                            <a:lnRef idx="1">
                                                              <a:schemeClr val="accent2"/>
                                                            </a:lnRef>
                                                            <a:fillRef idx="0">
                                                              <a:schemeClr val="accent2"/>
                                                            </a:fillRef>
                                                            <a:effectRef idx="0">
                                                              <a:schemeClr val="accent2"/>
                                                            </a:effectRef>
                                                            <a:fontRef idx="minor">
                                                              <a:schemeClr val="tx1"/>
                                                            </a:fontRef>
                                                          </p:style>
                                                        </p:cxnSp>
                                                        <p:grpSp>
                                                          <p:nvGrpSpPr>
                                                            <p:cNvPr id="17" name="组合 16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79FA2E44-F760-41DF-8A36-387755136216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731565" y="2287305"/>
                                                              <a:ext cx="813905" cy="2604309"/>
                                                              <a:chOff x="731565" y="2287305"/>
                                                              <a:chExt cx="813905" cy="2604309"/>
                                                            </a:xfrm>
                                                          </p:grpSpPr>
                                                          <p:grpSp>
                                                            <p:nvGrpSpPr>
                                                              <p:cNvPr id="14" name="组合 13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6DF20E1D-190E-4E16-AE60-098431611656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731565" y="2287305"/>
                                                                <a:ext cx="813905" cy="1299929"/>
                                                                <a:chOff x="731565" y="2287305"/>
                                                                <a:chExt cx="813905" cy="1299929"/>
                                                              </a:xfrm>
                                                            </p:grpSpPr>
                                                            <p:sp>
                                                              <p:nvSpPr>
                                                                <p:cNvPr id="64" name="文本框 63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1F18367B-32A2-4713-B056-BB6082A3537E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SpPr txBox="1"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753382" y="2287305"/>
                                                                  <a:ext cx="792088" cy="369332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  <a:noFill/>
                                                              </p:spPr>
                                                              <p:txBody>
                                                                <a:bodyPr wrap="square" rtlCol="0">
                                                                  <a:spAutoFit/>
                                                                </a:bodyPr>
                                                                <a:lstStyle/>
                                                                <a:p>
                                                                  <a:r>
                                                                    <a:rPr lang="en-US" altLang="zh-CN" dirty="0"/>
                                                                    <a:t>h=1</a:t>
                                                                  </a:r>
                                                                  <a:endParaRPr lang="zh-CN" altLang="en-US" dirty="0"/>
                                                                </a:p>
                                                              </p:txBody>
                                                            </p:sp>
                                                            <p:sp>
                                                              <p:nvSpPr>
                                                                <p:cNvPr id="66" name="文本框 65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73BFE346-BBA4-471E-AD13-39EA2C7313A8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SpPr txBox="1"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731565" y="3217902"/>
                                                                  <a:ext cx="792088" cy="369332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  <a:noFill/>
                                                              </p:spPr>
                                                              <p:txBody>
                                                                <a:bodyPr wrap="square" rtlCol="0">
                                                                  <a:spAutoFit/>
                                                                </a:bodyPr>
                                                                <a:lstStyle/>
                                                                <a:p>
                                                                  <a:r>
                                                                    <a:rPr lang="en-US" altLang="zh-CN" dirty="0"/>
                                                                    <a:t>h=2</a:t>
                                                                  </a:r>
                                                                  <a:endParaRPr lang="zh-CN" altLang="en-US" dirty="0"/>
                                                                </a:p>
                                                              </p:txBody>
                                                            </p:sp>
                                                          </p:grpSp>
                                                          <p:sp>
                                                            <p:nvSpPr>
                                                              <p:cNvPr id="68" name="文本框 67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CE449FF1-200E-4922-AEE7-2CC222A13051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SpPr txBox="1"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749018" y="4522282"/>
                                                                <a:ext cx="792088" cy="369332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noFill/>
                                                            </p:spPr>
                                                            <p:txBody>
                                                              <a:bodyPr wrap="square" rtlCol="0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r>
                                                                  <a:rPr lang="en-US" altLang="zh-CN" dirty="0"/>
                                                                  <a:t>h=3</a:t>
                                                                </a:r>
                                                                <a:endParaRPr lang="zh-CN" altLang="en-US" dirty="0"/>
                                                              </a:p>
                                                            </p:txBody>
                                                          </p:sp>
                                                        </p:grpSp>
                                                      </p:grpSp>
                                                    </p:grpSp>
                                                  </p:grpSp>
                                                </p:grpSp>
                                              </p:grpSp>
                                              <p:sp>
                                                <p:nvSpPr>
                                                  <p:cNvPr id="61" name="文本框 60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FA167736-A600-434E-9BCF-65A247E030DD}"/>
                                                      </a:ext>
                                                    </a:extLst>
                                                  </p:cNvPr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602649" y="2092157"/>
                                                    <a:ext cx="546046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txBody>
                                                  <a:bodyPr wrap="square" rtlCol="0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en-US" altLang="zh-CN" dirty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</a:rPr>
                                                      <a:t>2</a:t>
                                                    </a:r>
                                                    <a:endParaRPr lang="zh-CN" altLang="en-US" dirty="0">
                                                      <a:solidFill>
                                                        <a:srgbClr val="FF0000"/>
                                                      </a:solidFill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</p:grpSp>
                                            <p:sp>
                                              <p:nvSpPr>
                                                <p:cNvPr id="62" name="文本框 6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634B892E-1CFC-4344-AB7C-7745EC65BD7B}"/>
                                                    </a:ext>
                                                  </a:extLst>
                                                </p:cNvPr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1526908" y="3059668"/>
                                                  <a:ext cx="546046" cy="369332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</p:spPr>
                                              <p:txBody>
                                                <a:bodyPr wrap="square" rtlCol="0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en-US" altLang="zh-CN" dirty="0">
                                                      <a:solidFill>
                                                        <a:srgbClr val="FF0000"/>
                                                      </a:solidFill>
                                                    </a:rPr>
                                                    <a:t>3</a:t>
                                                  </a:r>
                                                  <a:endParaRPr lang="zh-CN" altLang="en-US" dirty="0">
                                                    <a:solidFill>
                                                      <a:srgbClr val="FF0000"/>
                                                    </a:solidFill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67" name="文本框 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03311B-83D8-4516-A6F9-FCC0DE0FD2BA}"/>
                                                  </a:ext>
                                                </a:extLst>
                                              </p:cNvPr>
                                              <p:cNvSpPr txBox="1"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2763417" y="3059668"/>
                                                <a:ext cx="546046" cy="369332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noFill/>
                                            </p:spPr>
                                            <p:txBody>
                                              <a:bodyPr wrap="square" rtlCol="0">
                                                <a:spAutoFit/>
                                              </a:bodyPr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US" altLang="zh-CN" dirty="0">
                                                    <a:solidFill>
                                                      <a:srgbClr val="FF0000"/>
                                                    </a:solidFill>
                                                  </a:rPr>
                                                  <a:t>4</a:t>
                                                </a:r>
                                                <a:endParaRPr lang="zh-CN" altLang="en-US" dirty="0">
                                                  <a:solidFill>
                                                    <a:srgbClr val="FF0000"/>
                                                  </a:solidFill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sp>
                                          <p:nvSpPr>
                                            <p:cNvPr id="70" name="文本框 6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3E0FC0-F03C-4B98-BBEC-54036F74AE8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3316090" y="3060460"/>
                                              <a:ext cx="546046" cy="369332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</p:spPr>
                                          <p:txBody>
                                            <a:bodyPr wrap="square" rtlCol="0">
                                              <a:spAutoFit/>
                                            </a:bodyPr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altLang="zh-CN" dirty="0">
                                                  <a:solidFill>
                                                    <a:srgbClr val="FF0000"/>
                                                  </a:solidFill>
                                                </a:rPr>
                                                <a:t>5</a:t>
                                              </a:r>
                                              <a:endParaRPr lang="zh-CN" altLang="en-US" dirty="0">
                                                <a:solidFill>
                                                  <a:srgbClr val="FF0000"/>
                                                </a:solidFill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72" name="文本框 7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0894C26-AEC0-4347-9827-54F408E748DC}"/>
                                              </a:ext>
                                            </a:extLst>
                                          </p:cNvPr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3309463" y="4413143"/>
                                            <a:ext cx="546046" cy="369332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square" rtlCol="0">
                                            <a:spAutoFit/>
                                          </a:bodyPr>
                                          <a:lstStyle/>
                                          <a:p>
                                            <a:pPr algn="ctr"/>
                                            <a:r>
                                              <a:rPr lang="en-US" altLang="zh-CN" dirty="0">
                                                <a:solidFill>
                                                  <a:srgbClr val="FF0000"/>
                                                </a:solidFill>
                                              </a:rPr>
                                              <a:t>6</a:t>
                                            </a:r>
                                            <a:endParaRPr lang="zh-CN" altLang="en-US" dirty="0">
                                              <a:solidFill>
                                                <a:srgbClr val="FF0000"/>
                                              </a:solidFill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73" name="文本框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072AE2-ACF9-44C8-8F14-173478EE887C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4537633" y="4413143"/>
                                          <a:ext cx="546046" cy="369332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</p:spPr>
                                      <p:txBody>
                                        <a:bodyPr wrap="square" rtlCol="0">
                                          <a:spAutoFit/>
                                        </a:bodyPr>
                                        <a:lstStyle/>
                                        <a:p>
                                          <a:pPr algn="ctr"/>
                                          <a:r>
                                            <a:rPr lang="en-US" altLang="zh-CN" dirty="0">
                                              <a:solidFill>
                                                <a:srgbClr val="FF0000"/>
                                              </a:solidFill>
                                            </a:rPr>
                                            <a:t>7</a:t>
                                          </a:r>
                                          <a:endParaRPr lang="zh-CN" altLang="en-US" dirty="0">
                                            <a:solidFill>
                                              <a:srgbClr val="FF0000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</p:grpSp>
                                </p:grpSp>
                                <p:sp>
                                  <p:nvSpPr>
                                    <p:cNvPr id="75" name="文本框 74">
                                      <a:extLst>
                                        <a:ext uri="{FF2B5EF4-FFF2-40B4-BE49-F238E27FC236}">
                                          <a16:creationId xmlns:a16="http://schemas.microsoft.com/office/drawing/2014/main" id="{E60F3237-FBE8-4C21-83FA-740539756FFE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4592436" y="2079230"/>
                                      <a:ext cx="546046" cy="3693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altLang="zh-CN" dirty="0">
                                          <a:solidFill>
                                            <a:srgbClr val="FF0000"/>
                                          </a:solidFill>
                                        </a:rPr>
                                        <a:t>10</a:t>
                                      </a:r>
                                      <a:endParaRPr lang="zh-CN" altLang="en-US" dirty="0">
                                        <a:solidFill>
                                          <a:srgbClr val="FF0000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76" name="文本框 75">
                              <a:extLst>
                                <a:ext uri="{FF2B5EF4-FFF2-40B4-BE49-F238E27FC236}">
                                  <a16:creationId xmlns:a16="http://schemas.microsoft.com/office/drawing/2014/main" id="{C35E83E3-4B80-4B4C-96D5-BC37CA1302A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817094" y="2079230"/>
                              <a:ext cx="546046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altLang="zh-CN" dirty="0">
                                  <a:solidFill>
                                    <a:srgbClr val="FF0000"/>
                                  </a:solidFill>
                                </a:rPr>
                                <a:t>11</a:t>
                              </a:r>
                              <a:endParaRPr lang="zh-CN" altLang="en-US" dirty="0">
                                <a:solidFill>
                                  <a:srgbClr val="FF0000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9" name="文本框 78">
                            <a:extLst>
                              <a:ext uri="{FF2B5EF4-FFF2-40B4-BE49-F238E27FC236}">
                                <a16:creationId xmlns:a16="http://schemas.microsoft.com/office/drawing/2014/main" id="{8E1F2306-092B-4905-BC27-297AF456F23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762762" y="3022823"/>
                            <a:ext cx="54604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dirty="0">
                                <a:solidFill>
                                  <a:srgbClr val="FF0000"/>
                                </a:solidFill>
                              </a:rPr>
                              <a:t>13</a:t>
                            </a:r>
                            <a:endParaRPr lang="zh-CN" altLang="en-US" dirty="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83" name="文本框 82">
                          <a:extLst>
                            <a:ext uri="{FF2B5EF4-FFF2-40B4-BE49-F238E27FC236}">
                              <a16:creationId xmlns:a16="http://schemas.microsoft.com/office/drawing/2014/main" id="{C527126A-8BF1-412D-9404-C78955FF09B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697342" y="4400192"/>
                          <a:ext cx="54604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14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84" name="文本框 83">
                        <a:extLst>
                          <a:ext uri="{FF2B5EF4-FFF2-40B4-BE49-F238E27FC236}">
                            <a16:creationId xmlns:a16="http://schemas.microsoft.com/office/drawing/2014/main" id="{01EA9834-A788-42DA-AF43-0A1C384D20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03312" y="4400192"/>
                        <a:ext cx="54604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rgbClr val="FF0000"/>
                            </a:solidFill>
                          </a:rPr>
                          <a:t>15</a:t>
                        </a:r>
                        <a:endParaRPr lang="zh-CN" altLang="en-US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400866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219031DF-C85C-4668-8A9E-B08001E19F76}"/>
              </a:ext>
            </a:extLst>
          </p:cNvPr>
          <p:cNvSpPr/>
          <p:nvPr/>
        </p:nvSpPr>
        <p:spPr>
          <a:xfrm>
            <a:off x="1631052" y="4085454"/>
            <a:ext cx="1727386" cy="258389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  <a:prstDash val="sysDash"/>
              </a:ln>
              <a:solidFill>
                <a:schemeClr val="bg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3016BDB-4176-4DC2-B992-9ABEECD1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从树的右边移动到左边</a:t>
            </a:r>
          </a:p>
        </p:txBody>
      </p: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073C1C6A-B454-4AAA-A8A4-FB01A4D967F2}"/>
              </a:ext>
            </a:extLst>
          </p:cNvPr>
          <p:cNvGrpSpPr/>
          <p:nvPr/>
        </p:nvGrpSpPr>
        <p:grpSpPr>
          <a:xfrm>
            <a:off x="683568" y="1268760"/>
            <a:ext cx="8419372" cy="5226227"/>
            <a:chOff x="592721" y="1222477"/>
            <a:chExt cx="8419372" cy="5226227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960E597E-0D91-4EB5-9305-0EC6B3C1B07A}"/>
                </a:ext>
              </a:extLst>
            </p:cNvPr>
            <p:cNvSpPr txBox="1"/>
            <p:nvPr/>
          </p:nvSpPr>
          <p:spPr>
            <a:xfrm>
              <a:off x="8324606" y="2972867"/>
              <a:ext cx="687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18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6ABD523C-7347-4014-B4A8-14A2F04E34A1}"/>
                </a:ext>
              </a:extLst>
            </p:cNvPr>
            <p:cNvGrpSpPr/>
            <p:nvPr/>
          </p:nvGrpSpPr>
          <p:grpSpPr>
            <a:xfrm>
              <a:off x="592721" y="1222477"/>
              <a:ext cx="7902324" cy="5226227"/>
              <a:chOff x="592721" y="1222477"/>
              <a:chExt cx="7902324" cy="5226227"/>
            </a:xfrm>
          </p:grpSpPr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A3C0728-5481-48B8-89D3-08570F77C95F}"/>
                  </a:ext>
                </a:extLst>
              </p:cNvPr>
              <p:cNvSpPr txBox="1"/>
              <p:nvPr/>
            </p:nvSpPr>
            <p:spPr>
              <a:xfrm>
                <a:off x="7095669" y="3044991"/>
                <a:ext cx="687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</a:rPr>
                  <a:t>17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59" name="组合 158">
                <a:extLst>
                  <a:ext uri="{FF2B5EF4-FFF2-40B4-BE49-F238E27FC236}">
                    <a16:creationId xmlns:a16="http://schemas.microsoft.com/office/drawing/2014/main" id="{973C3AE2-1208-4E92-A960-C567745E0A3C}"/>
                  </a:ext>
                </a:extLst>
              </p:cNvPr>
              <p:cNvGrpSpPr/>
              <p:nvPr/>
            </p:nvGrpSpPr>
            <p:grpSpPr>
              <a:xfrm>
                <a:off x="592721" y="1222477"/>
                <a:ext cx="7902324" cy="5226227"/>
                <a:chOff x="592721" y="1222477"/>
                <a:chExt cx="7902324" cy="5226227"/>
              </a:xfrm>
            </p:grpSpPr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93F76B09-716D-4C2E-AAEB-F1D99F8701CC}"/>
                    </a:ext>
                  </a:extLst>
                </p:cNvPr>
                <p:cNvSpPr txBox="1"/>
                <p:nvPr/>
              </p:nvSpPr>
              <p:spPr>
                <a:xfrm>
                  <a:off x="7807559" y="2079230"/>
                  <a:ext cx="6874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19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158" name="组合 157">
                  <a:extLst>
                    <a:ext uri="{FF2B5EF4-FFF2-40B4-BE49-F238E27FC236}">
                      <a16:creationId xmlns:a16="http://schemas.microsoft.com/office/drawing/2014/main" id="{876289B5-43BD-41BA-932C-2C90983BB74D}"/>
                    </a:ext>
                  </a:extLst>
                </p:cNvPr>
                <p:cNvGrpSpPr/>
                <p:nvPr/>
              </p:nvGrpSpPr>
              <p:grpSpPr>
                <a:xfrm>
                  <a:off x="592721" y="1222477"/>
                  <a:ext cx="7804672" cy="5226227"/>
                  <a:chOff x="592721" y="1222477"/>
                  <a:chExt cx="7804672" cy="5226227"/>
                </a:xfrm>
              </p:grpSpPr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A32412E4-F33B-47C7-9326-02EEF76E44AB}"/>
                      </a:ext>
                    </a:extLst>
                  </p:cNvPr>
                  <p:cNvSpPr txBox="1"/>
                  <p:nvPr/>
                </p:nvSpPr>
                <p:spPr>
                  <a:xfrm>
                    <a:off x="6579779" y="2079230"/>
                    <a:ext cx="67439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FF0000"/>
                        </a:solidFill>
                      </a:rPr>
                      <a:t>12+4</a:t>
                    </a:r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grpSp>
                <p:nvGrpSpPr>
                  <p:cNvPr id="157" name="组合 156">
                    <a:extLst>
                      <a:ext uri="{FF2B5EF4-FFF2-40B4-BE49-F238E27FC236}">
                        <a16:creationId xmlns:a16="http://schemas.microsoft.com/office/drawing/2014/main" id="{D8F8BB82-BB84-4A87-8FA6-4BC23D48D586}"/>
                      </a:ext>
                    </a:extLst>
                  </p:cNvPr>
                  <p:cNvGrpSpPr/>
                  <p:nvPr/>
                </p:nvGrpSpPr>
                <p:grpSpPr>
                  <a:xfrm>
                    <a:off x="592721" y="1222477"/>
                    <a:ext cx="7804672" cy="5226227"/>
                    <a:chOff x="592721" y="1222477"/>
                    <a:chExt cx="7804672" cy="5226227"/>
                  </a:xfrm>
                </p:grpSpPr>
                <p:sp>
                  <p:nvSpPr>
                    <p:cNvPr id="80" name="文本框 79">
                      <a:extLst>
                        <a:ext uri="{FF2B5EF4-FFF2-40B4-BE49-F238E27FC236}">
                          <a16:creationId xmlns:a16="http://schemas.microsoft.com/office/drawing/2014/main" id="{C694A5E6-96B8-4ECF-A9B8-8BD1E5DEA5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02648" y="4363122"/>
                      <a:ext cx="6649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16-9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grpSp>
                  <p:nvGrpSpPr>
                    <p:cNvPr id="156" name="组合 155">
                      <a:extLst>
                        <a:ext uri="{FF2B5EF4-FFF2-40B4-BE49-F238E27FC236}">
                          <a16:creationId xmlns:a16="http://schemas.microsoft.com/office/drawing/2014/main" id="{D3AA6813-5411-4D9F-A538-BA2BA043C4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2721" y="1222477"/>
                      <a:ext cx="7804672" cy="5226227"/>
                      <a:chOff x="592721" y="1222477"/>
                      <a:chExt cx="7804672" cy="5226227"/>
                    </a:xfrm>
                  </p:grpSpPr>
                  <p:grpSp>
                    <p:nvGrpSpPr>
                      <p:cNvPr id="155" name="组合 154">
                        <a:extLst>
                          <a:ext uri="{FF2B5EF4-FFF2-40B4-BE49-F238E27FC236}">
                            <a16:creationId xmlns:a16="http://schemas.microsoft.com/office/drawing/2014/main" id="{68B0933F-74EF-4BA1-A08F-9727E22861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2721" y="1222477"/>
                        <a:ext cx="7804672" cy="5226227"/>
                        <a:chOff x="592721" y="1222477"/>
                        <a:chExt cx="7804672" cy="5226227"/>
                      </a:xfrm>
                    </p:grpSpPr>
                    <p:grpSp>
                      <p:nvGrpSpPr>
                        <p:cNvPr id="154" name="组合 153">
                          <a:extLst>
                            <a:ext uri="{FF2B5EF4-FFF2-40B4-BE49-F238E27FC236}">
                              <a16:creationId xmlns:a16="http://schemas.microsoft.com/office/drawing/2014/main" id="{EF84669C-F4F8-4B9F-8F63-BE6AB5E4445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92721" y="1222477"/>
                          <a:ext cx="7804672" cy="5226227"/>
                          <a:chOff x="592721" y="1222477"/>
                          <a:chExt cx="7804672" cy="5226227"/>
                        </a:xfrm>
                      </p:grpSpPr>
                      <p:grpSp>
                        <p:nvGrpSpPr>
                          <p:cNvPr id="153" name="组合 152">
                            <a:extLst>
                              <a:ext uri="{FF2B5EF4-FFF2-40B4-BE49-F238E27FC236}">
                                <a16:creationId xmlns:a16="http://schemas.microsoft.com/office/drawing/2014/main" id="{1AB7983F-C5ED-477C-9861-67E1240832C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92721" y="1222477"/>
                            <a:ext cx="7804672" cy="5226227"/>
                            <a:chOff x="592721" y="1222477"/>
                            <a:chExt cx="7804672" cy="5226227"/>
                          </a:xfrm>
                        </p:grpSpPr>
                        <p:grpSp>
                          <p:nvGrpSpPr>
                            <p:cNvPr id="152" name="组合 151">
                              <a:extLst>
                                <a:ext uri="{FF2B5EF4-FFF2-40B4-BE49-F238E27FC236}">
                                  <a16:creationId xmlns:a16="http://schemas.microsoft.com/office/drawing/2014/main" id="{9776B16C-0281-47FE-9807-1FADA82BC9D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92721" y="1222477"/>
                              <a:ext cx="7804672" cy="5226227"/>
                              <a:chOff x="592721" y="1222477"/>
                              <a:chExt cx="7804672" cy="5226227"/>
                            </a:xfrm>
                          </p:grpSpPr>
                          <p:sp>
                            <p:nvSpPr>
                              <p:cNvPr id="74" name="文本框 73">
                                <a:extLst>
                                  <a:ext uri="{FF2B5EF4-FFF2-40B4-BE49-F238E27FC236}">
                                    <a16:creationId xmlns:a16="http://schemas.microsoft.com/office/drawing/2014/main" id="{390BF487-94FE-44F5-866F-3EBB7359460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794710" y="1222477"/>
                                <a:ext cx="546046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altLang="zh-CN" dirty="0">
                                    <a:solidFill>
                                      <a:srgbClr val="FF0000"/>
                                    </a:solidFill>
                                  </a:rPr>
                                  <a:t>20</a:t>
                                </a:r>
                                <a:endParaRPr lang="zh-CN" altLang="en-US" dirty="0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151" name="组合 150">
                                <a:extLst>
                                  <a:ext uri="{FF2B5EF4-FFF2-40B4-BE49-F238E27FC236}">
                                    <a16:creationId xmlns:a16="http://schemas.microsoft.com/office/drawing/2014/main" id="{5572D033-8789-47A9-BF91-B4B626B4E7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92721" y="1241085"/>
                                <a:ext cx="7804672" cy="5207619"/>
                                <a:chOff x="592721" y="1241085"/>
                                <a:chExt cx="7804672" cy="5207619"/>
                              </a:xfrm>
                            </p:grpSpPr>
                            <p:sp>
                              <p:nvSpPr>
                                <p:cNvPr id="12" name="文本框 11">
                                  <a:extLst>
                                    <a:ext uri="{FF2B5EF4-FFF2-40B4-BE49-F238E27FC236}">
                                      <a16:creationId xmlns:a16="http://schemas.microsoft.com/office/drawing/2014/main" id="{8FF1244C-3F0A-44B4-AAB4-60EC037F8076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4519854" y="1241085"/>
                                  <a:ext cx="546046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altLang="zh-CN" dirty="0">
                                      <a:solidFill>
                                        <a:srgbClr val="FF0000"/>
                                      </a:solidFill>
                                    </a:rPr>
                                    <a:t>1</a:t>
                                  </a:r>
                                  <a:endParaRPr lang="zh-CN" altLang="en-US" dirty="0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150" name="组合 149">
                                  <a:extLst>
                                    <a:ext uri="{FF2B5EF4-FFF2-40B4-BE49-F238E27FC236}">
                                      <a16:creationId xmlns:a16="http://schemas.microsoft.com/office/drawing/2014/main" id="{6016B184-A560-42DE-A434-416E1143F0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92721" y="1471091"/>
                                  <a:ext cx="7804672" cy="4977613"/>
                                  <a:chOff x="592721" y="1471091"/>
                                  <a:chExt cx="7804672" cy="4977613"/>
                                </a:xfrm>
                              </p:grpSpPr>
                              <p:sp>
                                <p:nvSpPr>
                                  <p:cNvPr id="69" name="文本框 68">
                                    <a:extLst>
                                      <a:ext uri="{FF2B5EF4-FFF2-40B4-BE49-F238E27FC236}">
                                        <a16:creationId xmlns:a16="http://schemas.microsoft.com/office/drawing/2014/main" id="{D55AC2B7-6335-475B-93C2-4FE94A60F98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931112" y="2090925"/>
                                    <a:ext cx="546046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altLang="zh-CN" dirty="0">
                                        <a:solidFill>
                                          <a:srgbClr val="FF0000"/>
                                        </a:solidFill>
                                      </a:rPr>
                                      <a:t>9+4</a:t>
                                    </a:r>
                                    <a:endParaRPr lang="zh-CN" altLang="en-US" dirty="0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149" name="组合 148">
                                    <a:extLst>
                                      <a:ext uri="{FF2B5EF4-FFF2-40B4-BE49-F238E27FC236}">
                                        <a16:creationId xmlns:a16="http://schemas.microsoft.com/office/drawing/2014/main" id="{3E2C7650-F4A1-4468-97C1-2B90896E933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92721" y="1471091"/>
                                    <a:ext cx="7804672" cy="4977613"/>
                                    <a:chOff x="592721" y="1471091"/>
                                    <a:chExt cx="7804672" cy="4977613"/>
                                  </a:xfrm>
                                </p:grpSpPr>
                                <p:grpSp>
                                  <p:nvGrpSpPr>
                                    <p:cNvPr id="39" name="组合 38">
                                      <a:extLst>
                                        <a:ext uri="{FF2B5EF4-FFF2-40B4-BE49-F238E27FC236}">
                                          <a16:creationId xmlns:a16="http://schemas.microsoft.com/office/drawing/2014/main" id="{B3FF9640-42DB-4302-A804-EAEAF539230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92721" y="1471091"/>
                                      <a:ext cx="7804672" cy="4977613"/>
                                      <a:chOff x="592721" y="1471091"/>
                                      <a:chExt cx="7804672" cy="4977613"/>
                                    </a:xfrm>
                                  </p:grpSpPr>
                                  <p:sp>
                                    <p:nvSpPr>
                                      <p:cNvPr id="71" name="文本框 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045B6DC-2E03-4004-BA64-91E6A1DC6A2B}"/>
                                          </a:ext>
                                        </a:extLst>
                                      </p:cNvPr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4525609" y="3067645"/>
                                        <a:ext cx="546046" cy="3693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US" altLang="zh-CN" dirty="0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a:t>8+4</a:t>
                                        </a:r>
                                        <a:endParaRPr lang="zh-CN" altLang="en-US" dirty="0">
                                          <a:solidFill>
                                            <a:srgbClr val="FF0000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37" name="组合 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F9568E-4DCD-4113-AA76-F2975A2C44D4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92721" y="1471091"/>
                                        <a:ext cx="7804672" cy="4977613"/>
                                        <a:chOff x="592721" y="1471091"/>
                                        <a:chExt cx="7804672" cy="4977613"/>
                                      </a:xfrm>
                                    </p:grpSpPr>
                                    <p:grpSp>
                                      <p:nvGrpSpPr>
                                        <p:cNvPr id="36" name="组合 3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430621A-A442-4447-8537-BD036D738785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92721" y="1471091"/>
                                          <a:ext cx="7804672" cy="4977613"/>
                                          <a:chOff x="592721" y="1471091"/>
                                          <a:chExt cx="7804672" cy="4977613"/>
                                        </a:xfrm>
                                      </p:grpSpPr>
                                      <p:grpSp>
                                        <p:nvGrpSpPr>
                                          <p:cNvPr id="35" name="组合 3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FFD882C-DD22-4F85-BAD6-4B13497927B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92721" y="1471091"/>
                                            <a:ext cx="7804672" cy="4977613"/>
                                            <a:chOff x="592721" y="1471091"/>
                                            <a:chExt cx="7804672" cy="4977613"/>
                                          </a:xfrm>
                                        </p:grpSpPr>
                                        <p:grpSp>
                                          <p:nvGrpSpPr>
                                            <p:cNvPr id="33" name="组合 3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91DAB3-3C9B-492B-9570-0E657E0876A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92721" y="1471091"/>
                                              <a:ext cx="7804672" cy="4977613"/>
                                              <a:chOff x="592721" y="1471091"/>
                                              <a:chExt cx="7804672" cy="4977613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32" name="组合 3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1C764B3-5087-4E14-95C6-70A3C8A21EEC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592721" y="1471091"/>
                                                <a:ext cx="7804672" cy="4977613"/>
                                                <a:chOff x="592721" y="1471091"/>
                                                <a:chExt cx="7804672" cy="4977613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31" name="组合 30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0D15ECAE-8580-4D6B-A9C1-B76524B9FA99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592721" y="1471091"/>
                                                  <a:ext cx="7804672" cy="4977613"/>
                                                  <a:chOff x="592721" y="1471091"/>
                                                  <a:chExt cx="7804672" cy="4977613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30" name="组合 29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C5FEBF30-591B-49B6-B844-3DE86CA4A64D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592721" y="1471091"/>
                                                    <a:ext cx="7804672" cy="4977613"/>
                                                    <a:chOff x="592721" y="1471091"/>
                                                    <a:chExt cx="7804672" cy="4977613"/>
                                                  </a:xfrm>
                                                </p:grpSpPr>
                                                <p:cxnSp>
                                                  <p:nvCxnSpPr>
                                                    <p:cNvPr id="40" name="直接连接符 39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643CB74B-1A81-47B1-B34B-17170CC8FB16}"/>
                                                        </a:ext>
                                                      </a:extLst>
                                                    </p:cNvPr>
                                                    <p:cNvCxnSpPr>
                                                      <a:cxnSpLocks/>
                                                    </p:cNvCxnSpPr>
                                                    <p:nvPr/>
                                                  </p:nvCxnSpPr>
                                                  <p:spPr>
                                                    <a:xfrm>
                                                      <a:off x="592721" y="2607730"/>
                                                      <a:ext cx="853752" cy="0"/>
                                                    </a:xfrm>
                                                    <a:prstGeom prst="line">
                                                      <a:avLst/>
                                                    </a:prstGeom>
                                                    <a:ln w="28575"/>
                                                  </p:spPr>
                                                  <p:style>
                                                    <a:lnRef idx="1">
                                                      <a:schemeClr val="accent2"/>
                                                    </a:lnRef>
                                                    <a:fillRef idx="0">
                                                      <a:schemeClr val="accent2"/>
                                                    </a:fillRef>
                                                    <a:effectRef idx="0">
                                                      <a:schemeClr val="accent2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  <p:grpSp>
                                                  <p:nvGrpSpPr>
                                                    <p:cNvPr id="29" name="组合 28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EAFAD749-730E-4253-91DA-83BF291C9D61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592721" y="1471091"/>
                                                      <a:ext cx="7804672" cy="4977613"/>
                                                      <a:chOff x="592721" y="1471091"/>
                                                      <a:chExt cx="7804672" cy="4977613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13" name="组合 12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DEC666E6-6FE6-452C-B4BE-187F9A2F728E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754709" y="1471091"/>
                                                        <a:ext cx="7642684" cy="4977613"/>
                                                        <a:chOff x="754709" y="1471091"/>
                                                        <a:chExt cx="7642684" cy="4977613"/>
                                                      </a:xfrm>
                                                    </p:grpSpPr>
                                                    <p:grpSp>
                                                      <p:nvGrpSpPr>
                                                        <p:cNvPr id="60" name="组合 59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A2E91CAF-A49F-463E-A9E3-05856C85B196}"/>
                                                            </a:ext>
                                                          </a:extLst>
                                                        </p:cNvPr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1971329" y="1484784"/>
                                                          <a:ext cx="6426064" cy="4963920"/>
                                                          <a:chOff x="1653084" y="1540111"/>
                                                          <a:chExt cx="6426064" cy="4963920"/>
                                                        </a:xfrm>
                                                      </p:grpSpPr>
                                                      <p:grpSp>
                                                        <p:nvGrpSpPr>
                                                          <p:cNvPr id="59" name="组合 58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2FC2FCE7-FEA2-4C50-BA23-759D14DA81C5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1653084" y="1540111"/>
                                                            <a:ext cx="6426064" cy="4963920"/>
                                                            <a:chOff x="1653084" y="1540111"/>
                                                            <a:chExt cx="6426064" cy="4963920"/>
                                                          </a:xfrm>
                                                        </p:grpSpPr>
                                                        <p:sp>
                                                          <p:nvSpPr>
                                                            <p:cNvPr id="7" name="矩形 6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DBABB977-33BC-489F-8A81-438EE663ABF8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1681336" y="3392017"/>
                                                              <a:ext cx="792088" cy="360040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1">
                                                                <a:shade val="50000"/>
                                                              </a:schemeClr>
                                                            </a:lnRef>
                                                            <a:fillRef idx="1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lt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tlCol="0" anchor="ctr"/>
                                                            <a:lstStyle/>
                                                            <a:p>
                                                              <a:pPr algn="ctr"/>
                                                              <a:r>
                                                                <a:rPr lang="zh-CN" altLang="en-US" dirty="0"/>
                                                                <a:t>广州</a:t>
                                                              </a:r>
                                                            </a:p>
                                                          </p:txBody>
                                                        </p:sp>
                                                        <p:grpSp>
                                                          <p:nvGrpSpPr>
                                                            <p:cNvPr id="58" name="组合 57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09CB11D1-0F4E-4A92-BC54-B1D8CD273A89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1653084" y="1540111"/>
                                                              <a:ext cx="6426064" cy="4963920"/>
                                                              <a:chOff x="1653084" y="1540111"/>
                                                              <a:chExt cx="6426064" cy="4963920"/>
                                                            </a:xfrm>
                                                          </p:grpSpPr>
                                                          <p:cxnSp>
                                                            <p:nvCxnSpPr>
                                                              <p:cNvPr id="19" name="直接连接符 18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2383F349-DB67-418B-9B8E-3FE5A48945F5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CxnSpPr>
                                                                <a:cxnSpLocks/>
                                                              </p:cNvCxnSpPr>
                                                              <p:nvPr/>
                                                            </p:nvCxnSpPr>
                                                            <p:spPr>
                                                              <a:xfrm flipH="1">
                                                                <a:off x="2267744" y="2871316"/>
                                                                <a:ext cx="443503" cy="413668"/>
                                                              </a:xfrm>
                                                              <a:prstGeom prst="line">
                                                                <a:avLst/>
                                                              </a:prstGeom>
                                                              <a:ln w="12700">
                                                                <a:solidFill>
                                                                  <a:schemeClr val="tx1">
                                                                    <a:lumMod val="65000"/>
                                                                    <a:lumOff val="35000"/>
                                                                  </a:schemeClr>
                                                                </a:solidFill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1">
                                                                <a:schemeClr val="accent2"/>
                                                              </a:lnRef>
                                                              <a:fillRef idx="0">
                                                                <a:schemeClr val="accent2"/>
                                                              </a:fillRef>
                                                              <a:effectRef idx="0">
                                                                <a:schemeClr val="accent2"/>
                                                              </a:effectRef>
                                                              <a:fontRef idx="minor">
                                                                <a:schemeClr val="tx1"/>
                                                              </a:fontRef>
                                                            </p:style>
                                                          </p:cxnSp>
                                                          <p:grpSp>
                                                            <p:nvGrpSpPr>
                                                              <p:cNvPr id="57" name="组合 56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26CC9ECC-164B-4366-A6CC-991CED9FBC62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1653084" y="1540111"/>
                                                                <a:ext cx="6426064" cy="4963920"/>
                                                                <a:chOff x="1653084" y="1540111"/>
                                                                <a:chExt cx="6426064" cy="4963920"/>
                                                              </a:xfrm>
                                                            </p:grpSpPr>
                                                            <p:sp>
                                                              <p:nvSpPr>
                                                                <p:cNvPr id="10" name="矩形 9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B57B3782-53AD-45DA-A57C-BD701D7B7841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SpPr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2752705" y="2422575"/>
                                                                  <a:ext cx="792088" cy="360040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</p:spPr>
                                                              <p:style>
                                                                <a:lnRef idx="2">
                                                                  <a:schemeClr val="accent1">
                                                                    <a:shade val="50000"/>
                                                                  </a:schemeClr>
                                                                </a:lnRef>
                                                                <a:fillRef idx="1">
                                                                  <a:schemeClr val="accent1"/>
                                                                </a:fillRef>
                                                                <a:effectRef idx="0">
                                                                  <a:schemeClr val="accent1"/>
                                                                </a:effectRef>
                                                                <a:fontRef idx="minor">
                                                                  <a:schemeClr val="lt1"/>
                                                                </a:fontRef>
                                                              </p:style>
                                                              <p:txBody>
                                        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                                        <a:prstTxWarp prst="textNoShape">
                                                                    <a:avLst/>
                                                                  </a:prstTxWarp>
                                                                  <a:noAutofit/>
                                                                </a:bodyPr>
                                                                <a:lstStyle/>
                                                                <a:p>
                                                                  <a:pPr algn="ctr"/>
                                                                  <a:r>
                                                                    <a:rPr lang="zh-CN" altLang="en-US" dirty="0"/>
                                                                    <a:t>广东</a:t>
                                                                  </a:r>
                                                                </a:p>
                                                              </p:txBody>
                                                            </p:sp>
                                                            <p:grpSp>
                                                              <p:nvGrpSpPr>
                                                                <p:cNvPr id="56" name="组合 55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2EF578F6-1C30-43F6-9430-DDEF4C5F33BC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GrpSpPr/>
                                                                <p:nvPr/>
                                                              </p:nvGrpSpPr>
                                                              <p:grpSpPr>
                                                                <a:xfrm>
                                                                  <a:off x="1653084" y="1540111"/>
                                                                  <a:ext cx="6426064" cy="4963920"/>
                                                                  <a:chOff x="1653084" y="1540111"/>
                                                                  <a:chExt cx="6426064" cy="4963920"/>
                                                                </a:xfrm>
                                                              </p:grpSpPr>
                                                              <p:cxnSp>
                                                                <p:nvCxnSpPr>
                                                                  <p:cNvPr id="20" name="直接连接符 19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4CD51F15-D3B1-49D9-8A32-5598B1F56B01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CxnSpPr>
                                                                    <a:cxnSpLocks/>
                                                                  </p:cNvCxnSpPr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>
                                                                    <a:off x="3497305" y="2847703"/>
                                                                    <a:ext cx="210599" cy="437281"/>
                                                                  </a:xfrm>
                                                                  <a:prstGeom prst="line">
                                                                    <a:avLst/>
                                                                  </a:prstGeom>
                                                                  <a:ln w="12700">
                                                                    <a:solidFill>
                                                                      <a:schemeClr val="tx1">
                                                                        <a:lumMod val="65000"/>
                                                                        <a:lumOff val="35000"/>
                                                                      </a:schemeClr>
                                                                    </a:solidFill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1">
                                                                    <a:schemeClr val="accent2"/>
                                                                  </a:lnRef>
                                                                  <a:fillRef idx="0">
                                                                    <a:schemeClr val="accent2"/>
                                                                  </a:fillRef>
                                                                  <a:effectRef idx="0">
                                                                    <a:schemeClr val="accent2"/>
                                                                  </a:effectRef>
                                                                  <a:fontRef idx="minor">
                                                                    <a:schemeClr val="tx1"/>
                                                                  </a:fontRef>
                                                                </p:style>
                                                              </p:cxnSp>
                                                              <p:grpSp>
                                                                <p:nvGrpSpPr>
                                                                  <p:cNvPr id="55" name="组合 54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6CD21297-5037-4F2E-BFC8-ABD22A312E3D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GrpSpPr/>
                                                                  <p:nvPr/>
                                                                </p:nvGrpSpPr>
                                                                <p:grpSpPr>
                                                                  <a:xfrm>
                                                                    <a:off x="1653084" y="1540111"/>
                                                                    <a:ext cx="6426064" cy="4963920"/>
                                                                    <a:chOff x="1653084" y="1540111"/>
                                                                    <a:chExt cx="6426064" cy="4963920"/>
                                                                  </a:xfrm>
                                                                </p:grpSpPr>
                                                                <p:sp>
                                                                  <p:nvSpPr>
                                                                    <p:cNvPr id="6" name="矩形 5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D68FAE1B-5670-4474-9B31-343FBC7F0082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3419872" y="3392017"/>
                                                                      <a:ext cx="792088" cy="360040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1">
                                                                        <a:shade val="50000"/>
                                                                      </a:schemeClr>
                                                                    </a:lnRef>
                                                                    <a:fillRef idx="1">
                                                                      <a:schemeClr val="accent1"/>
                                                                    </a:fillRef>
                                                                    <a:effectRef idx="0">
                                                                      <a:schemeClr val="accent1"/>
                                                                    </a:effectRef>
                                                                    <a:fontRef idx="minor">
                                                                      <a:schemeClr val="lt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tlCol="0" anchor="ctr"/>
                                                                    <a:lstStyle/>
                                                                    <a:p>
                                                                      <a:pPr algn="ctr"/>
                                                                      <a:r>
                                                                        <a:rPr lang="zh-CN" altLang="en-US" dirty="0"/>
                                                                        <a:t>深圳</a:t>
                                                                      </a: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grpSp>
                                                                  <p:nvGrpSpPr>
                                                                    <p:cNvPr id="54" name="组合 53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098470FB-AC07-4259-A9FB-3B4CCE93490D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GrpSpPr/>
                                                                    <p:nvPr/>
                                                                  </p:nvGrpSpPr>
                                                                  <p:grpSpPr>
                                                                    <a:xfrm>
                                                                      <a:off x="1653084" y="1540111"/>
                                                                      <a:ext cx="6426064" cy="4963920"/>
                                                                      <a:chOff x="1653084" y="1540111"/>
                                                                      <a:chExt cx="6426064" cy="4963920"/>
                                                                    </a:xfrm>
                                                                  </p:grpSpPr>
                                                                  <p:cxnSp>
                                                                    <p:nvCxnSpPr>
                                                                      <p:cNvPr id="21" name="直接连接符 20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919670D1-417D-402A-B054-DD6A2A9A65E8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CxnSpPr>
                                                                        <a:cxnSpLocks/>
                                                                      </p:cNvCxnSpPr>
                                                                      <p:nvPr/>
                                                                    </p:nvCxnSpPr>
                                                                    <p:spPr>
                                                                      <a:xfrm>
                                                                        <a:off x="3845632" y="3842482"/>
                                                                        <a:ext cx="0" cy="810654"/>
                                                                      </a:xfrm>
                                                                      <a:prstGeom prst="line">
                                                                        <a:avLst/>
                                                                      </a:prstGeom>
                                                                      <a:ln w="12700">
                                                                        <a:solidFill>
                                                                          <a:schemeClr val="tx1">
                                                                            <a:lumMod val="65000"/>
                                                                            <a:lumOff val="35000"/>
                                                                          </a:schemeClr>
                                                                        </a:solidFill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1">
                                                                        <a:schemeClr val="accent2"/>
                                                                      </a:lnRef>
                                                                      <a:fillRef idx="0">
                                                                        <a:schemeClr val="accent2"/>
                                                                      </a:fillRef>
                                                                      <a:effectRef idx="0">
                                                                        <a:schemeClr val="accent2"/>
                                                                      </a:effectRef>
                                                                      <a:fontRef idx="minor">
                                                                        <a:schemeClr val="tx1"/>
                                                                      </a:fontRef>
                                                                    </p:style>
                                                                  </p:cxnSp>
                                                                  <p:grpSp>
                                                                    <p:nvGrpSpPr>
                                                                      <p:cNvPr id="53" name="组合 52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D502AB1D-DF0E-44A6-86CE-F12B4A4825F5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GrpSpPr/>
                                                                      <p:nvPr/>
                                                                    </p:nvGrpSpPr>
                                                                    <p:grpSpPr>
                                                                      <a:xfrm>
                                                                        <a:off x="1653084" y="1540111"/>
                                                                        <a:ext cx="6426064" cy="4963920"/>
                                                                        <a:chOff x="1653084" y="1540111"/>
                                                                        <a:chExt cx="6426064" cy="4963920"/>
                                                                      </a:xfrm>
                                                                    </p:grpSpPr>
                                                                    <p:sp>
                                                                      <p:nvSpPr>
                                                                        <p:cNvPr id="16" name="矩形 15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6D8B916B-6CA7-4EBA-99FE-AE7A3C3AF4EB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SpPr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3425999" y="4756994"/>
                                                                          <a:ext cx="792088" cy="360040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</p:spPr>
                                                                      <p:style>
                                                                        <a:lnRef idx="2">
                                                                          <a:schemeClr val="accent1">
                                                                            <a:shade val="50000"/>
                                                                          </a:schemeClr>
                                                                        </a:lnRef>
                                                                        <a:fillRef idx="1">
                                                                          <a:schemeClr val="accent1"/>
                                                                        </a:fillRef>
                                                                        <a:effectRef idx="0">
                                                                          <a:schemeClr val="accent1"/>
                                                                        </a:effectRef>
                                                                        <a:fontRef idx="minor">
                                                                          <a:schemeClr val="lt1"/>
                                                                        </a:fontRef>
                                                                      </p:style>
                                                                      <p:txBody>
                                                                        <a:bodyPr rtlCol="0" anchor="ctr"/>
                                                                        <a:lstStyle/>
                                                                        <a:p>
                                                                          <a:pPr algn="ctr"/>
                                                                          <a:r>
                                                                            <a:rPr lang="zh-CN" altLang="en-US" dirty="0"/>
                                                                            <a:t>福田</a:t>
                                                                          </a: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  <p:grpSp>
                                                                      <p:nvGrpSpPr>
                                                                        <p:cNvPr id="52" name="组合 51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17CB7987-936C-45C5-BCB4-FC75D6A33B4D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GrpSpPr/>
                                                                        <p:nvPr/>
                                                                      </p:nvGrpSpPr>
                                                                      <p:grpSpPr>
                                                                        <a:xfrm>
                                                                          <a:off x="1653084" y="1540111"/>
                                                                          <a:ext cx="6426064" cy="4963920"/>
                                                                          <a:chOff x="1653084" y="1540111"/>
                                                                          <a:chExt cx="6426064" cy="4963920"/>
                                                                        </a:xfrm>
                                                                      </p:grpSpPr>
                                                                      <p:sp>
                                                                        <p:nvSpPr>
                                                                          <p:cNvPr id="15" name="矩形 14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DA1A2EF4-6FBB-453C-8D53-73A0505EB306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SpPr/>
                                                                          <p:nvPr/>
                                                                        </p:nvSpPr>
                                                                        <p:spPr>
                                                                          <a:xfrm>
                                                                            <a:off x="1653084" y="6143991"/>
                                                                            <a:ext cx="792088" cy="360040"/>
                                                                          </a:xfrm>
                                                                          <a:prstGeom prst="rect">
                                                                            <a:avLst/>
                                                                          </a:prstGeom>
                                                                        </p:spPr>
                                                                        <p:style>
                                                                          <a:lnRef idx="2">
                                                                            <a:schemeClr val="accent1">
                                                                              <a:shade val="50000"/>
                                                                            </a:schemeClr>
                                                                          </a:lnRef>
                                                                          <a:fillRef idx="1">
                                                                            <a:schemeClr val="accent1"/>
                                                                          </a:fillRef>
                                                                          <a:effectRef idx="0">
                                                                            <a:schemeClr val="accent1"/>
                                                                          </a:effectRef>
                                                                          <a:fontRef idx="minor">
                                                                            <a:schemeClr val="lt1"/>
                                                                          </a:fontRef>
                                                                        </p:style>
                                                                        <p:txBody>
                                                                          <a:bodyPr rtlCol="0" anchor="ctr"/>
                                                                          <a:lstStyle/>
                                                                          <a:p>
                                                                            <a:pPr algn="ctr"/>
                                                                            <a:r>
                                                                              <a:rPr lang="zh-CN" altLang="en-US" dirty="0"/>
                                                                              <a:t>天心</a:t>
                                                                            </a:r>
                                                                          </a:p>
                                                                        </p:txBody>
                                                                      </p:sp>
                                                                      <p:grpSp>
                                                                        <p:nvGrpSpPr>
                                                                          <p:cNvPr id="51" name="组合 50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7C0773C8-5117-43F4-991E-EF2309BFA635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GrpSpPr/>
                                                                          <p:nvPr/>
                                                                        </p:nvGrpSpPr>
                                                                        <p:grpSpPr>
                                                                          <a:xfrm>
                                                                            <a:off x="1670064" y="1540111"/>
                                                                            <a:ext cx="6409084" cy="4513870"/>
                                                                            <a:chOff x="1670064" y="1540111"/>
                                                                            <a:chExt cx="6409084" cy="4513870"/>
                                                                          </a:xfrm>
                                                                        </p:grpSpPr>
                                                                        <p:cxnSp>
                                                                          <p:nvCxnSpPr>
                                                                            <p:cNvPr id="26" name="直接连接符 25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1AA5F027-4E11-4F0E-8598-DEB3FD773EFE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CxnSpPr>
                                                                              <a:cxnSpLocks/>
                                                                            </p:cNvCxnSpPr>
                                                                            <p:nvPr/>
                                                                          </p:nvCxnSpPr>
                                                                          <p:spPr>
                                                                            <a:xfrm flipH="1">
                                                                              <a:off x="2057396" y="5243327"/>
                                                                              <a:ext cx="19984" cy="810654"/>
                                                                            </a:xfrm>
                                                                            <a:prstGeom prst="line">
                                                                              <a:avLst/>
                                                                            </a:prstGeom>
                                                                            <a:ln w="12700">
                                                                              <a:solidFill>
                                                                                <a:schemeClr val="tx1">
                                                                                  <a:lumMod val="65000"/>
                                                                                  <a:lumOff val="35000"/>
                                                                                </a:schemeClr>
                                                                              </a:solidFill>
                                                                            </a:ln>
                                                                          </p:spPr>
                                                                          <p:style>
                                                                            <a:lnRef idx="1">
                                                                              <a:schemeClr val="accent2"/>
                                                                            </a:lnRef>
                                                                            <a:fillRef idx="0">
                                                                              <a:schemeClr val="accent2"/>
                                                                            </a:fillRef>
                                                                            <a:effectRef idx="0">
                                                                              <a:schemeClr val="accent2"/>
                                                                            </a:effectRef>
                                                                            <a:fontRef idx="minor">
                                                                              <a:schemeClr val="tx1"/>
                                                                            </a:fontRef>
                                                                          </p:style>
                                                                        </p:cxnSp>
                                                                        <p:grpSp>
                                                                          <p:nvGrpSpPr>
                                                                            <p:cNvPr id="50" name="组合 49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E8C1F3D8-6C84-46BF-9F69-CCCEF5FE604D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GrpSpPr/>
                                                                            <p:nvPr/>
                                                                          </p:nvGrpSpPr>
                                                                          <p:grpSpPr>
                                                                            <a:xfrm>
                                                                              <a:off x="1670064" y="1540111"/>
                                                                              <a:ext cx="6409084" cy="3613206"/>
                                                                              <a:chOff x="1670064" y="1540111"/>
                                                                              <a:chExt cx="6409084" cy="3613206"/>
                                                                            </a:xfrm>
                                                                          </p:grpSpPr>
                                                                          <p:sp>
                                                                            <p:nvSpPr>
                                                                              <p:cNvPr id="5" name="矩形 4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F17D8438-B907-4B9C-946F-40896A1DD15F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SpPr/>
                                                                              <p:nvPr/>
                                                                            </p:nvSpPr>
                                                                            <p:spPr>
                                                                              <a:xfrm>
                                                                                <a:off x="1670064" y="4793277"/>
                                                                                <a:ext cx="792088" cy="360040"/>
                                                                              </a:xfrm>
                                                                              <a:prstGeom prst="rect">
                                                                                <a:avLst/>
                                                                              </a:prstGeom>
                                                                            </p:spPr>
                                                                            <p:style>
                                                                              <a:lnRef idx="2">
                                                                                <a:schemeClr val="accent1">
                                                                                  <a:shade val="50000"/>
                                                                                </a:schemeClr>
                                                                              </a:lnRef>
                                                                              <a:fillRef idx="1">
                                                                                <a:schemeClr val="accent1"/>
                                                                              </a:fillRef>
                                                                              <a:effectRef idx="0">
                                                                                <a:schemeClr val="accent1"/>
                                                                              </a:effectRef>
                                                                              <a:fontRef idx="minor">
                                                                                <a:schemeClr val="lt1"/>
                                                                              </a:fontRef>
                                                                            </p:style>
                                                                            <p:txBody>
                                                                              <a:bodyPr rtlCol="0" anchor="ctr"/>
                                                                              <a:lstStyle/>
                                                                              <a:p>
                                                                                <a:pPr algn="ctr"/>
                                                                                <a:r>
                                                                                  <a:rPr lang="zh-CN" altLang="en-US" dirty="0"/>
                                                                                  <a:t>长沙</a:t>
                                                                                </a:r>
                                                                              </a:p>
                                                                            </p:txBody>
                                                                          </p:sp>
                                                                          <p:grpSp>
                                                                            <p:nvGrpSpPr>
                                                                              <p:cNvPr id="49" name="组合 48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1287F218-FCD7-485E-B4D0-3A0D507F1B12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GrpSpPr/>
                                                                              <p:nvPr/>
                                                                            </p:nvGrpSpPr>
                                                                            <p:grpSpPr>
                                                                              <a:xfrm>
                                                                                <a:off x="3569990" y="1540111"/>
                                                                                <a:ext cx="4509158" cy="2211946"/>
                                                                                <a:chOff x="3569990" y="1540111"/>
                                                                                <a:chExt cx="4509158" cy="2211946"/>
                                                                              </a:xfrm>
                                                                            </p:grpSpPr>
                                                                            <p:sp>
                                                                              <p:nvSpPr>
                                                                                <p:cNvPr id="11" name="矩形 10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E80551BC-F2B5-47DC-9156-2E9F33E47A6D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SpPr/>
                                                                                <p:nvPr/>
                                                                              </p:nvSpPr>
                                                                              <p:spPr>
                                                                                <a:xfrm>
                                                                                  <a:off x="7287060" y="3392017"/>
                                                                                  <a:ext cx="792088" cy="360040"/>
                                                                                </a:xfrm>
                                                                                <a:prstGeom prst="rect">
                                                                                  <a:avLst/>
                                                                                </a:prstGeom>
                                                                              </p:spPr>
                                                                              <p:style>
                                                                                <a:lnRef idx="2">
                                                                                  <a:schemeClr val="accent1">
                                                                                    <a:shade val="50000"/>
                                                                                  </a:schemeClr>
                                                                                </a:lnRef>
                                                                                <a:fillRef idx="1">
                                                                                  <a:schemeClr val="accent1"/>
                                                                                </a:fillRef>
                                                                                <a:effectRef idx="0">
                                                                                  <a:schemeClr val="accent1"/>
                                                                                </a:effectRef>
                                                                                <a:fontRef idx="minor">
                                                                                  <a:schemeClr val="lt1"/>
                                                                                </a:fontRef>
                                                                              </p:style>
                                                                              <p:txBody>
                                                                                <a:bodyPr rtlCol="0" anchor="ctr"/>
                                                                                <a:lstStyle/>
                                                                                <a:p>
                                                                                  <a:pPr algn="ctr"/>
                                                                                  <a:r>
                                                                                    <a:rPr lang="zh-CN" altLang="en-US" dirty="0"/>
                                                                                    <a:t>湘潭</a:t>
                                                                                  </a:r>
                                                                                </a:p>
                                                                              </p:txBody>
                                                                            </p:sp>
                                                                            <p:grpSp>
                                                                              <p:nvGrpSpPr>
                                                                                <p:cNvPr id="48" name="组合 47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9C82C590-33B3-4152-A856-EBB03E10018A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GrpSpPr/>
                                                                                <p:nvPr/>
                                                                              </p:nvGrpSpPr>
                                                                              <p:grpSpPr>
                                                                                <a:xfrm>
                                                                                  <a:off x="3569990" y="1540111"/>
                                                                                  <a:ext cx="4097245" cy="1744873"/>
                                                                                  <a:chOff x="3569990" y="1540111"/>
                                                                                  <a:chExt cx="4097245" cy="1744873"/>
                                                                                </a:xfrm>
                                                                              </p:grpSpPr>
                                                                              <p:cxnSp>
                                                                                <p:nvCxnSpPr>
                                                                                  <p:cNvPr id="25" name="直接连接符 24">
                                                                                    <a:extLst>
                                                                                      <a:ext uri="{FF2B5EF4-FFF2-40B4-BE49-F238E27FC236}">
                                                                                        <a16:creationId xmlns:a16="http://schemas.microsoft.com/office/drawing/2014/main" id="{A7E7084C-AA9E-42B1-9122-3BA7A8F2747F}"/>
                                                                                      </a:ext>
                                                                                    </a:extLst>
                                                                                  </p:cNvPr>
                                                                                  <p:cNvCxnSpPr>
                                                                                    <a:cxnSpLocks/>
                                                                                  </p:cNvCxnSpPr>
                                                                                  <p:nvPr/>
                                                                                </p:nvCxnSpPr>
                                                                                <p:spPr>
                                                                                  <a:xfrm>
                                                                                    <a:off x="7311393" y="2845541"/>
                                                                                    <a:ext cx="355842" cy="439443"/>
                                                                                  </a:xfrm>
                                                                                  <a:prstGeom prst="line">
                                                                                    <a:avLst/>
                                                                                  </a:prstGeom>
                                                                                  <a:ln w="12700">
                                                                                    <a:solidFill>
                                                                                      <a:schemeClr val="tx1">
                                                                                        <a:lumMod val="65000"/>
                                                                                        <a:lumOff val="35000"/>
                                                                                      </a:schemeClr>
                                                                                    </a:solidFill>
                                                                                  </a:ln>
                                                                                </p:spPr>
                                                                                <p:style>
                                                                                  <a:lnRef idx="1">
                                                                                    <a:schemeClr val="accent2"/>
                                                                                  </a:lnRef>
                                                                                  <a:fillRef idx="0">
                                                                                    <a:schemeClr val="accent2"/>
                                                                                  </a:fillRef>
                                                                                  <a:effectRef idx="0">
                                                                                    <a:schemeClr val="accent2"/>
                                                                                  </a:effectRef>
                                                                                  <a:fontRef idx="minor">
                                                                                    <a:schemeClr val="tx1"/>
                                                                                  </a:fontRef>
                                                                                </p:style>
                                                                              </p:cxnSp>
                                                                              <p:grpSp>
                                                                                <p:nvGrpSpPr>
                                                                                  <p:cNvPr id="46" name="组合 45">
                                                                                    <a:extLst>
                                                                                      <a:ext uri="{FF2B5EF4-FFF2-40B4-BE49-F238E27FC236}">
                                                                                        <a16:creationId xmlns:a16="http://schemas.microsoft.com/office/drawing/2014/main" id="{A908E831-EF21-40D2-9D5F-5C8C298AF4B5}"/>
                                                                                      </a:ext>
                                                                                    </a:extLst>
                                                                                  </p:cNvPr>
                                                                                  <p:cNvGrpSpPr/>
                                                                                  <p:nvPr/>
                                                                                </p:nvGrpSpPr>
                                                                                <p:grpSpPr>
                                                                                  <a:xfrm>
                                                                                    <a:off x="3569990" y="1540111"/>
                                                                                    <a:ext cx="3939325" cy="1242504"/>
                                                                                    <a:chOff x="3569990" y="1540111"/>
                                                                                    <a:chExt cx="3939325" cy="1242504"/>
                                                                                  </a:xfrm>
                                                                                </p:grpSpPr>
                                                                                <p:sp>
                                                                                  <p:nvSpPr>
                                                                                    <p:cNvPr id="8" name="矩形 7">
                                                                                      <a:extLst>
                                                                                        <a:ext uri="{FF2B5EF4-FFF2-40B4-BE49-F238E27FC236}">
                                                                                          <a16:creationId xmlns:a16="http://schemas.microsoft.com/office/drawing/2014/main" id="{FA4AB47A-2838-40C4-925A-87A537FF8386}"/>
                                                                                        </a:ext>
                                                                                      </a:extLst>
                                                                                    </p:cNvPr>
                                                                                    <p:cNvSpPr/>
                                                                                    <p:nvPr/>
                                                                                  </p:nvSpPr>
                                                                                  <p:spPr>
                                                                                    <a:xfrm>
                                                                                      <a:off x="6717227" y="2422575"/>
                                                                                      <a:ext cx="792088" cy="360040"/>
                                                                                    </a:xfrm>
                                                                                    <a:prstGeom prst="rect">
                                                                                      <a:avLst/>
                                                                                    </a:prstGeom>
                                                                                  </p:spPr>
                                                                                  <p:style>
                                                                                    <a:lnRef idx="2">
                                                                                      <a:schemeClr val="accent1">
                                                                                        <a:shade val="50000"/>
                                                                                      </a:schemeClr>
                                                                                    </a:lnRef>
                                                                                    <a:fillRef idx="1">
                                                                                      <a:schemeClr val="accent1"/>
                                                                                    </a:fillRef>
                                                                                    <a:effectRef idx="0">
                                                                                      <a:schemeClr val="accent1"/>
                                                                                    </a:effectRef>
                                                                                    <a:fontRef idx="minor">
                                                                                      <a:schemeClr val="lt1"/>
                                                                                    </a:fontRef>
                                                                                  </p:style>
                                                                                  <p:txBody>
                                                                                    <a:bodyPr rtlCol="0" anchor="ctr"/>
                                                                                    <a:lstStyle/>
                                                                                    <a:p>
                                                                                      <a:pPr algn="ctr"/>
                                                                                      <a:r>
                                                                                        <a:rPr lang="zh-CN" altLang="en-US" dirty="0"/>
                                                                                        <a:t>湖南</a:t>
                                                                                      </a:r>
                                                                                    </a:p>
                                                                                  </p:txBody>
                                                                                </p:sp>
                                                                                <p:grpSp>
                                                                                  <p:nvGrpSpPr>
                                                                                    <p:cNvPr id="45" name="组合 44">
                                                                                      <a:extLst>
                                                                                        <a:ext uri="{FF2B5EF4-FFF2-40B4-BE49-F238E27FC236}">
                                                                                          <a16:creationId xmlns:a16="http://schemas.microsoft.com/office/drawing/2014/main" id="{2D26C3F9-B3AD-4DE6-A403-A7D1FED60761}"/>
                                                                                        </a:ext>
                                                                                      </a:extLst>
                                                                                    </p:cNvPr>
                                                                                    <p:cNvGrpSpPr/>
                                                                                    <p:nvPr/>
                                                                                  </p:nvGrpSpPr>
                                                                                  <p:grpSpPr>
                                                                                    <a:xfrm>
                                                                                      <a:off x="3569990" y="1540111"/>
                                                                                      <a:ext cx="3005462" cy="1226108"/>
                                                                                      <a:chOff x="3569990" y="1540111"/>
                                                                                      <a:chExt cx="3005462" cy="1226108"/>
                                                                                    </a:xfrm>
                                                                                  </p:grpSpPr>
                                                                                  <p:grpSp>
                                                                                    <p:nvGrpSpPr>
                                                                                      <p:cNvPr id="44" name="组合 43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E1191B74-402E-44FE-A331-65FD1554544D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GrpSpPr/>
                                                                                      <p:nvPr/>
                                                                                    </p:nvGrpSpPr>
                                                                                    <p:grpSpPr>
                                                                                      <a:xfrm>
                                                                                        <a:off x="3569990" y="1540111"/>
                                                                                        <a:ext cx="1969753" cy="1226108"/>
                                                                                        <a:chOff x="3569990" y="1540111"/>
                                                                                        <a:chExt cx="1969753" cy="1226108"/>
                                                                                      </a:xfrm>
                                                                                    </p:grpSpPr>
                                                                                    <p:sp>
                                                                                      <p:nvSpPr>
                                                                                        <p:cNvPr id="9" name="矩形 8">
                                                                                          <a:extLst>
                                                                                            <a:ext uri="{FF2B5EF4-FFF2-40B4-BE49-F238E27FC236}">
                                                                                              <a16:creationId xmlns:a16="http://schemas.microsoft.com/office/drawing/2014/main" id="{4AA07B9E-0AB4-4415-A79A-89A221C96F93}"/>
                                                                                            </a:ext>
                                                                                          </a:extLst>
                                                                                        </p:cNvPr>
                                                                                        <p:cNvSpPr/>
                                                                                        <p:nvPr/>
                                                                                      </p:nvSpPr>
                                                                                      <p:spPr>
                                                                                        <a:xfrm>
                                                                                          <a:off x="4747655" y="2406179"/>
                                                                                          <a:ext cx="792088" cy="360040"/>
                                                                                        </a:xfrm>
                                                                                        <a:prstGeom prst="rect">
                                                                                          <a:avLst/>
                                                                                        </a:prstGeom>
                                                                                      </p:spPr>
                                                                                      <p:style>
                                                                                        <a:lnRef idx="2">
                                                                                          <a:schemeClr val="accent1">
                                                                                            <a:shade val="50000"/>
                                                                                          </a:schemeClr>
                                                                                        </a:lnRef>
                                                                                        <a:fillRef idx="1">
                                                                                          <a:schemeClr val="accent1"/>
                                                                                        </a:fillRef>
                                                                                        <a:effectRef idx="0">
                                                                                          <a:schemeClr val="accent1"/>
                                                                                        </a:effectRef>
                                                                                        <a:fontRef idx="minor">
                                                                                          <a:schemeClr val="lt1"/>
                                                                                        </a:fontRef>
                                                                                      </p:style>
                                                                                      <p:txBody>
                                                                                        <a:bodyPr rtlCol="0" anchor="ctr"/>
                                                                                        <a:lstStyle/>
                                                                                        <a:p>
                                                                                          <a:pPr algn="ctr"/>
                                                                                          <a:r>
                                                                                            <a:rPr lang="zh-CN" altLang="en-US" dirty="0"/>
                                                                                            <a:t>广西</a:t>
                                                                                          </a:r>
                                                                                        </a:p>
                                                                                      </p:txBody>
                                                                                    </p:sp>
                                                                                    <p:grpSp>
                                                                                      <p:nvGrpSpPr>
                                                                                        <p:cNvPr id="43" name="组合 42">
                                                                                          <a:extLst>
                                                                                            <a:ext uri="{FF2B5EF4-FFF2-40B4-BE49-F238E27FC236}">
                                                                                              <a16:creationId xmlns:a16="http://schemas.microsoft.com/office/drawing/2014/main" id="{F81FB1FD-A90D-4EBA-A9F2-5197E09FC4F6}"/>
                                                                                            </a:ext>
                                                                                          </a:extLst>
                                                                                        </p:cNvPr>
                                                                                        <p:cNvGrpSpPr/>
                                                                                        <p:nvPr/>
                                                                                      </p:nvGrpSpPr>
                                                                                      <p:grpSpPr>
                                                                                        <a:xfrm>
                                                                                          <a:off x="3569990" y="1540111"/>
                                                                                          <a:ext cx="1938114" cy="792039"/>
                                                                                          <a:chOff x="3569990" y="1540111"/>
                                                                                          <a:chExt cx="1938114" cy="792039"/>
                                                                                        </a:xfrm>
                                                                                      </p:grpSpPr>
                                                                                      <p:sp>
                                                                                        <p:nvSpPr>
                                                                                          <p:cNvPr id="4" name="矩形 3">
                                                                                            <a:extLst>
                                                                                              <a:ext uri="{FF2B5EF4-FFF2-40B4-BE49-F238E27FC236}">
                                                                                                <a16:creationId xmlns:a16="http://schemas.microsoft.com/office/drawing/2014/main" id="{AEF84D6B-6174-4D80-847F-0F5EB56CE6EE}"/>
                                                                                              </a:ext>
                                                                                            </a:extLst>
                                                                                          </p:cNvPr>
                                                                                          <p:cNvSpPr/>
                                                                                          <p:nvPr/>
                                                                                        </p:nvSpPr>
                                                                                        <p:spPr>
                                                                                          <a:xfrm>
                                                                                            <a:off x="4716016" y="1540111"/>
                                                                                            <a:ext cx="792088" cy="360040"/>
                                                                                          </a:xfrm>
                                                                                          <a:prstGeom prst="rect">
                                                                                            <a:avLst/>
                                                                                          </a:prstGeom>
                                                                                        </p:spPr>
                                                                                        <p:style>
                                                                                          <a:lnRef idx="2">
                                                                                            <a:schemeClr val="accent1">
                                                                                              <a:shade val="50000"/>
                                                                                            </a:schemeClr>
                                                                                          </a:lnRef>
                                                                                          <a:fillRef idx="1">
                                                                                            <a:schemeClr val="accent1"/>
                                                                                          </a:fillRef>
                                                                                          <a:effectRef idx="0">
                                                                                            <a:schemeClr val="accent1"/>
                                                                                          </a:effectRef>
                                                                                          <a:fontRef idx="minor">
                                                                                            <a:schemeClr val="lt1"/>
                                                                                          </a:fontRef>
                                                                                        </p:style>
                                                                                        <p:txBody>
                                                                  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                                                                  <a:prstTxWarp prst="textNoShape">
                                                                                              <a:avLst/>
                                                                                            </a:prstTxWarp>
                                                                                            <a:noAutofit/>
                                                                                          </a:bodyPr>
                                                                                          <a:lstStyle/>
                                                                                          <a:p>
                                                                                            <a:pPr algn="ctr"/>
                                                                                            <a:r>
                                                                                              <a:rPr lang="zh-CN" altLang="en-US" dirty="0"/>
                                                                                              <a:t>全国</a:t>
                                                                                            </a:r>
                                                                                          </a:p>
                                                                                        </p:txBody>
                                                                                      </p:sp>
                                                                                      <p:cxnSp>
                                                                                        <p:nvCxnSpPr>
                                                                                          <p:cNvPr id="18" name="直接连接符 17">
                                                                                            <a:extLst>
                                                                                              <a:ext uri="{FF2B5EF4-FFF2-40B4-BE49-F238E27FC236}">
                                                                                                <a16:creationId xmlns:a16="http://schemas.microsoft.com/office/drawing/2014/main" id="{A3BFE785-9A4D-4C39-9ADD-44E181DEB65B}"/>
                                                                                              </a:ext>
                                                                                            </a:extLst>
                                                                                          </p:cNvPr>
                                                                                          <p:cNvCxnSpPr/>
                                                                                          <p:nvPr/>
                                                                                        </p:nvCxnSpPr>
                                                                                        <p:spPr>
                                                                                          <a:xfrm flipH="1">
                                                                                            <a:off x="3569990" y="1900150"/>
                                                                                            <a:ext cx="1044000" cy="432000"/>
                                                                                          </a:xfrm>
                                                                                          <a:prstGeom prst="line">
                                                                                            <a:avLst/>
                                                                                          </a:prstGeom>
                                                                                          <a:ln w="12700">
                                                                                            <a:solidFill>
                                                                                              <a:schemeClr val="tx1">
                                                                                                <a:lumMod val="65000"/>
                                                                                                <a:lumOff val="35000"/>
                                                                                              </a:schemeClr>
                                                                                            </a:solidFill>
                                                                                          </a:ln>
                                                                                        </p:spPr>
                                                                                        <p:style>
                                                                                          <a:lnRef idx="1">
                                                                                            <a:schemeClr val="accent2"/>
                                                                                          </a:lnRef>
                                                                                          <a:fillRef idx="0">
                                                                                            <a:schemeClr val="accent2"/>
                                                                                          </a:fillRef>
                                                                                          <a:effectRef idx="0">
                                                                                            <a:schemeClr val="accent2"/>
                                                                                          </a:effectRef>
                                                                                          <a:fontRef idx="minor">
                                                                                            <a:schemeClr val="tx1"/>
                                                                                          </a:fontRef>
                                                                                        </p:style>
                                                                                      </p:cxnSp>
                                                                                    </p:grpSp>
                                                                                  </p:grpSp>
                                                                                  <p:cxnSp>
                                                                                    <p:nvCxnSpPr>
                                                                                      <p:cNvPr id="28" name="直接连接符 27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76689B97-0AA6-42AF-B42A-A3733BD3AA94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CxnSpPr>
                                                                                        <a:cxnSpLocks/>
                                                                                      </p:cNvCxnSpPr>
                                                                                      <p:nvPr/>
                                                                                    </p:nvCxnSpPr>
                                                                                    <p:spPr>
                                                                                      <a:xfrm flipH="1" flipV="1">
                                                                                        <a:off x="5652120" y="1900150"/>
                                                                                        <a:ext cx="923332" cy="457201"/>
                                                                                      </a:xfrm>
                                                                                      <a:prstGeom prst="line">
                                                                                        <a:avLst/>
                                                                                      </a:prstGeom>
                                                                                      <a:ln w="12700">
                                                                                        <a:solidFill>
                                                                                          <a:schemeClr val="tx1">
                                                                                            <a:lumMod val="65000"/>
                                                                                            <a:lumOff val="35000"/>
                                                                                          </a:schemeClr>
                                                                                        </a:solidFill>
                                                                                      </a:ln>
                                                                                    </p:spPr>
                                                                                    <p:style>
                                                                                      <a:lnRef idx="1">
                                                                                        <a:schemeClr val="accent2"/>
                                                                                      </a:lnRef>
                                                                                      <a:fillRef idx="0">
                                                                                        <a:schemeClr val="accent2"/>
                                                                                      </a:fillRef>
                                                                                      <a:effectRef idx="0">
                                                                                        <a:schemeClr val="accent2"/>
                                                                                      </a:effectRef>
                                                                                      <a:fontRef idx="minor">
                                                                                        <a:schemeClr val="tx1"/>
                                                                                      </a:fontRef>
                                                                                    </p:style>
                                                                                  </p:cxnSp>
                                                                                </p:grpSp>
                                                                              </p:grpSp>
                                                                            </p:grpSp>
                                                                          </p:grpSp>
                                                                        </p:grpSp>
                                                                      </p:grpSp>
                                                                    </p:grpSp>
                                                                  </p:grpSp>
                                                                </p:grpSp>
                                                              </p:grpSp>
                                                            </p:grpSp>
                                                          </p:grpSp>
                                                        </p:grpSp>
                                                      </p:grpSp>
                                                      <p:cxnSp>
                                                        <p:nvCxnSpPr>
                                                          <p:cNvPr id="34" name="直接连接符 33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A40F9D21-D3FC-45D3-B55F-C6E3B327286B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CxnSpPr>
                                                            <a:cxnSpLocks/>
                                                          </p:cNvCxnSpPr>
                                                          <p:nvPr/>
                                                        </p:nvCxnSpPr>
                                                        <p:spPr>
                                                          <a:xfrm>
                                                            <a:off x="5105460" y="2022624"/>
                                                            <a:ext cx="6600" cy="309526"/>
                                                          </a:xfrm>
                                                          <a:prstGeom prst="line">
                                                            <a:avLst/>
                                                          </a:prstGeom>
                                                          <a:ln w="12700">
                                                            <a:solidFill>
                                                              <a:schemeClr val="tx1">
                                                                <a:lumMod val="65000"/>
                                                                <a:lumOff val="35000"/>
                                                              </a:schemeClr>
                                                            </a:solidFill>
                                                          </a:ln>
                                                        </p:spPr>
                                                        <p:style>
                                                          <a:lnRef idx="1">
                                                            <a:schemeClr val="accent2"/>
                                                          </a:lnRef>
                                                          <a:fillRef idx="0">
                                                            <a:schemeClr val="accent2"/>
                                                          </a:fillRef>
                                                          <a:effectRef idx="0">
                                                            <a:schemeClr val="accent2"/>
                                                          </a:effectRef>
                                                          <a:fontRef idx="minor">
                                                            <a:schemeClr val="tx1"/>
                                                          </a:fontRef>
                                                        </p:style>
                                                      </p:cxnSp>
                                                    </p:grpSp>
                                                    <p:sp>
                                                      <p:nvSpPr>
                                                        <p:cNvPr id="63" name="文本框 62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3756B059-9AC0-48D3-AFA6-502E56CF21A5}"/>
                                                            </a:ext>
                                                          </a:extLst>
                                                        </p:cNvPr>
                                                        <p:cNvSpPr txBox="1"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754709" y="1471091"/>
                                                          <a:ext cx="792088" cy="369332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</p:spPr>
                                                      <p:txBody>
                                                        <a:bodyPr wrap="square" rtlCol="0">
                                                          <a:spAutoFit/>
                                                        </a:bodyPr>
                                                        <a:lstStyle/>
                                                        <a:p>
                                                          <a:r>
                                                            <a:rPr lang="en-US" altLang="zh-CN" dirty="0"/>
                                                            <a:t>h=0</a:t>
                                                          </a:r>
                                                          <a:endParaRPr lang="zh-CN" altLang="en-US" dirty="0"/>
                                                        </a:p>
                                                      </p:txBody>
                                                    </p:sp>
                                                  </p:grpSp>
                                                  <p:grpSp>
                                                    <p:nvGrpSpPr>
                                                      <p:cNvPr id="24" name="组合 23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B2BF40F7-ED97-40FC-A1D2-5C292D7BD705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592721" y="1772816"/>
                                                        <a:ext cx="952749" cy="3164198"/>
                                                        <a:chOff x="592721" y="1772816"/>
                                                        <a:chExt cx="952749" cy="3164198"/>
                                                      </a:xfrm>
                                                    </p:grpSpPr>
                                                    <p:cxnSp>
                                                      <p:nvCxnSpPr>
                                                        <p:cNvPr id="38" name="直接连接符 37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8E956E4C-9899-487C-97B5-5A7521DB787E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>
                                                          <a:cxnSpLocks/>
                                                        </p:cNvCxnSpPr>
                                                        <p:nvPr/>
                                                      </p:nvCxnSpPr>
                                                      <p:spPr>
                                                        <a:xfrm>
                                                          <a:off x="611560" y="1772816"/>
                                                          <a:ext cx="853752" cy="0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ln w="28575"/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2"/>
                                                        </a:lnRef>
                                                        <a:fillRef idx="0">
                                                          <a:schemeClr val="accent2"/>
                                                        </a:fillRef>
                                                        <a:effectRef idx="0">
                                                          <a:schemeClr val="accent2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grpSp>
                                                      <p:nvGrpSpPr>
                                                        <p:cNvPr id="23" name="组合 22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40A86101-42EC-448D-82A9-2C0B7A758C3A}"/>
                                                            </a:ext>
                                                          </a:extLst>
                                                        </p:cNvPr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592721" y="2287305"/>
                                                          <a:ext cx="952749" cy="2649709"/>
                                                          <a:chOff x="592721" y="2287305"/>
                                                          <a:chExt cx="952749" cy="2649709"/>
                                                        </a:xfrm>
                                                      </p:grpSpPr>
                                                      <p:cxnSp>
                                                        <p:nvCxnSpPr>
                                                          <p:cNvPr id="41" name="直接连接符 40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4B00A7B9-C9FA-4B5C-BC31-4BCCD418E1EE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CxnSpPr>
                                                            <a:cxnSpLocks/>
                                                          </p:cNvCxnSpPr>
                                                          <p:nvPr/>
                                                        </p:nvCxnSpPr>
                                                        <p:spPr>
                                                          <a:xfrm>
                                                            <a:off x="592721" y="3591880"/>
                                                            <a:ext cx="853752" cy="0"/>
                                                          </a:xfrm>
                                                          <a:prstGeom prst="line">
                                                            <a:avLst/>
                                                          </a:prstGeom>
                                                          <a:ln w="28575"/>
                                                        </p:spPr>
                                                        <p:style>
                                                          <a:lnRef idx="1">
                                                            <a:schemeClr val="accent2"/>
                                                          </a:lnRef>
                                                          <a:fillRef idx="0">
                                                            <a:schemeClr val="accent2"/>
                                                          </a:fillRef>
                                                          <a:effectRef idx="0">
                                                            <a:schemeClr val="accent2"/>
                                                          </a:effectRef>
                                                          <a:fontRef idx="minor">
                                                            <a:schemeClr val="tx1"/>
                                                          </a:fontRef>
                                                        </p:style>
                                                      </p:cxnSp>
                                                      <p:grpSp>
                                                        <p:nvGrpSpPr>
                                                          <p:cNvPr id="22" name="组合 21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A8CEB3C7-90BB-4EDC-A7E1-59301DD05A0B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592721" y="2287305"/>
                                                            <a:ext cx="952749" cy="2649709"/>
                                                            <a:chOff x="592721" y="2287305"/>
                                                            <a:chExt cx="952749" cy="2649709"/>
                                                          </a:xfrm>
                                                        </p:grpSpPr>
                                                        <p:cxnSp>
                                                          <p:nvCxnSpPr>
                                                            <p:cNvPr id="42" name="直接连接符 41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FD98B8DF-249F-424F-A19C-475DE1D74DC3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CxnSpPr>
                                                              <a:cxnSpLocks/>
                                                            </p:cNvCxnSpPr>
                                                            <p:nvPr/>
                                                          </p:nvCxnSpPr>
                                                          <p:spPr>
                                                            <a:xfrm>
                                                              <a:off x="592721" y="4937014"/>
                                                              <a:ext cx="853752" cy="0"/>
                                                            </a:xfrm>
                                                            <a:prstGeom prst="line">
                                                              <a:avLst/>
                                                            </a:prstGeom>
                                                            <a:ln w="28575"/>
                                                          </p:spPr>
                                                          <p:style>
                                                            <a:lnRef idx="1">
                                                              <a:schemeClr val="accent2"/>
                                                            </a:lnRef>
                                                            <a:fillRef idx="0">
                                                              <a:schemeClr val="accent2"/>
                                                            </a:fillRef>
                                                            <a:effectRef idx="0">
                                                              <a:schemeClr val="accent2"/>
                                                            </a:effectRef>
                                                            <a:fontRef idx="minor">
                                                              <a:schemeClr val="tx1"/>
                                                            </a:fontRef>
                                                          </p:style>
                                                        </p:cxnSp>
                                                        <p:grpSp>
                                                          <p:nvGrpSpPr>
                                                            <p:cNvPr id="17" name="组合 16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79FA2E44-F760-41DF-8A36-387755136216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731565" y="2287305"/>
                                                              <a:ext cx="813905" cy="2604309"/>
                                                              <a:chOff x="731565" y="2287305"/>
                                                              <a:chExt cx="813905" cy="2604309"/>
                                                            </a:xfrm>
                                                          </p:grpSpPr>
                                                          <p:grpSp>
                                                            <p:nvGrpSpPr>
                                                              <p:cNvPr id="14" name="组合 13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6DF20E1D-190E-4E16-AE60-098431611656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731565" y="2287305"/>
                                                                <a:ext cx="813905" cy="1299929"/>
                                                                <a:chOff x="731565" y="2287305"/>
                                                                <a:chExt cx="813905" cy="1299929"/>
                                                              </a:xfrm>
                                                            </p:grpSpPr>
                                                            <p:sp>
                                                              <p:nvSpPr>
                                                                <p:cNvPr id="64" name="文本框 63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1F18367B-32A2-4713-B056-BB6082A3537E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SpPr txBox="1"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753382" y="2287305"/>
                                                                  <a:ext cx="792088" cy="369332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  <a:noFill/>
                                                              </p:spPr>
                                                              <p:txBody>
                                                                <a:bodyPr wrap="square" rtlCol="0">
                                                                  <a:spAutoFit/>
                                                                </a:bodyPr>
                                                                <a:lstStyle/>
                                                                <a:p>
                                                                  <a:r>
                                                                    <a:rPr lang="en-US" altLang="zh-CN" dirty="0"/>
                                                                    <a:t>h=1</a:t>
                                                                  </a:r>
                                                                  <a:endParaRPr lang="zh-CN" altLang="en-US" dirty="0"/>
                                                                </a:p>
                                                              </p:txBody>
                                                            </p:sp>
                                                            <p:sp>
                                                              <p:nvSpPr>
                                                                <p:cNvPr id="66" name="文本框 65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73BFE346-BBA4-471E-AD13-39EA2C7313A8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SpPr txBox="1"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731565" y="3217902"/>
                                                                  <a:ext cx="792088" cy="369332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  <a:noFill/>
                                                              </p:spPr>
                                                              <p:txBody>
                                                                <a:bodyPr wrap="square" rtlCol="0">
                                                                  <a:spAutoFit/>
                                                                </a:bodyPr>
                                                                <a:lstStyle/>
                                                                <a:p>
                                                                  <a:r>
                                                                    <a:rPr lang="en-US" altLang="zh-CN" dirty="0"/>
                                                                    <a:t>h=2</a:t>
                                                                  </a:r>
                                                                  <a:endParaRPr lang="zh-CN" altLang="en-US" dirty="0"/>
                                                                </a:p>
                                                              </p:txBody>
                                                            </p:sp>
                                                          </p:grpSp>
                                                          <p:sp>
                                                            <p:nvSpPr>
                                                              <p:cNvPr id="68" name="文本框 67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CE449FF1-200E-4922-AEE7-2CC222A13051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SpPr txBox="1"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749018" y="4522282"/>
                                                                <a:ext cx="792088" cy="369332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noFill/>
                                                            </p:spPr>
                                                            <p:txBody>
                                                              <a:bodyPr wrap="square" rtlCol="0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r>
                                                                  <a:rPr lang="en-US" altLang="zh-CN" dirty="0"/>
                                                                  <a:t>h=3</a:t>
                                                                </a:r>
                                                                <a:endParaRPr lang="zh-CN" altLang="en-US" dirty="0"/>
                                                              </a:p>
                                                            </p:txBody>
                                                          </p:sp>
                                                        </p:grpSp>
                                                      </p:grpSp>
                                                    </p:grpSp>
                                                  </p:grpSp>
                                                </p:grpSp>
                                              </p:grpSp>
                                              <p:sp>
                                                <p:nvSpPr>
                                                  <p:cNvPr id="61" name="文本框 60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FA167736-A600-434E-9BCF-65A247E030DD}"/>
                                                      </a:ext>
                                                    </a:extLst>
                                                  </p:cNvPr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602649" y="2092157"/>
                                                    <a:ext cx="546046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txBody>
                                                  <a:bodyPr wrap="square" rtlCol="0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en-US" altLang="zh-CN" dirty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</a:rPr>
                                                      <a:t>2</a:t>
                                                    </a:r>
                                                    <a:endParaRPr lang="zh-CN" altLang="en-US" dirty="0">
                                                      <a:solidFill>
                                                        <a:srgbClr val="FF0000"/>
                                                      </a:solidFill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</p:grpSp>
                                            <p:sp>
                                              <p:nvSpPr>
                                                <p:cNvPr id="62" name="文本框 6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634B892E-1CFC-4344-AB7C-7745EC65BD7B}"/>
                                                    </a:ext>
                                                  </a:extLst>
                                                </p:cNvPr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1526908" y="3059668"/>
                                                  <a:ext cx="546046" cy="369332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</p:spPr>
                                              <p:txBody>
                                                <a:bodyPr wrap="square" rtlCol="0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en-US" altLang="zh-CN" dirty="0">
                                                      <a:solidFill>
                                                        <a:srgbClr val="FF0000"/>
                                                      </a:solidFill>
                                                    </a:rPr>
                                                    <a:t>3</a:t>
                                                  </a:r>
                                                  <a:endParaRPr lang="zh-CN" altLang="en-US" dirty="0">
                                                    <a:solidFill>
                                                      <a:srgbClr val="FF0000"/>
                                                    </a:solidFill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67" name="文本框 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03311B-83D8-4516-A6F9-FCC0DE0FD2BA}"/>
                                                  </a:ext>
                                                </a:extLst>
                                              </p:cNvPr>
                                              <p:cNvSpPr txBox="1"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2763417" y="3059668"/>
                                                <a:ext cx="546046" cy="369332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noFill/>
                                            </p:spPr>
                                            <p:txBody>
                                              <a:bodyPr wrap="square" rtlCol="0">
                                                <a:spAutoFit/>
                                              </a:bodyPr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US" altLang="zh-CN" dirty="0">
                                                    <a:solidFill>
                                                      <a:srgbClr val="FF0000"/>
                                                    </a:solidFill>
                                                  </a:rPr>
                                                  <a:t>4+4</a:t>
                                                </a:r>
                                                <a:endParaRPr lang="zh-CN" altLang="en-US" dirty="0">
                                                  <a:solidFill>
                                                    <a:srgbClr val="FF0000"/>
                                                  </a:solidFill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sp>
                                          <p:nvSpPr>
                                            <p:cNvPr id="70" name="文本框 6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3E0FC0-F03C-4B98-BBEC-54036F74AE8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3316090" y="3060460"/>
                                              <a:ext cx="546046" cy="369332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</p:spPr>
                                          <p:txBody>
                                            <a:bodyPr wrap="square" rtlCol="0">
                                              <a:spAutoFit/>
                                            </a:bodyPr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altLang="zh-CN" dirty="0">
                                                  <a:solidFill>
                                                    <a:srgbClr val="FF0000"/>
                                                  </a:solidFill>
                                                </a:rPr>
                                                <a:t>5+4</a:t>
                                              </a:r>
                                              <a:endParaRPr lang="zh-CN" altLang="en-US" dirty="0">
                                                <a:solidFill>
                                                  <a:srgbClr val="FF0000"/>
                                                </a:solidFill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72" name="文本框 7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0894C26-AEC0-4347-9827-54F408E748DC}"/>
                                              </a:ext>
                                            </a:extLst>
                                          </p:cNvPr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3309463" y="4413143"/>
                                            <a:ext cx="546046" cy="369332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square" rtlCol="0">
                                            <a:spAutoFit/>
                                          </a:bodyPr>
                                          <a:lstStyle/>
                                          <a:p>
                                            <a:pPr algn="ctr"/>
                                            <a:r>
                                              <a:rPr lang="en-US" altLang="zh-CN" dirty="0">
                                                <a:solidFill>
                                                  <a:srgbClr val="FF0000"/>
                                                </a:solidFill>
                                              </a:rPr>
                                              <a:t>6+4</a:t>
                                            </a:r>
                                            <a:endParaRPr lang="zh-CN" altLang="en-US" dirty="0">
                                              <a:solidFill>
                                                <a:srgbClr val="FF0000"/>
                                              </a:solidFill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73" name="文本框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072AE2-ACF9-44C8-8F14-173478EE887C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4537633" y="4413143"/>
                                          <a:ext cx="546046" cy="369332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</p:spPr>
                                      <p:txBody>
                                        <a:bodyPr wrap="square" rtlCol="0">
                                          <a:spAutoFit/>
                                        </a:bodyPr>
                                        <a:lstStyle/>
                                        <a:p>
                                          <a:pPr algn="ctr"/>
                                          <a:r>
                                            <a:rPr lang="en-US" altLang="zh-CN" dirty="0">
                                              <a:solidFill>
                                                <a:srgbClr val="FF0000"/>
                                              </a:solidFill>
                                            </a:rPr>
                                            <a:t>7+4</a:t>
                                          </a:r>
                                          <a:endParaRPr lang="zh-CN" altLang="en-US" dirty="0">
                                            <a:solidFill>
                                              <a:srgbClr val="FF0000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</p:grpSp>
                                </p:grpSp>
                                <p:sp>
                                  <p:nvSpPr>
                                    <p:cNvPr id="75" name="文本框 74">
                                      <a:extLst>
                                        <a:ext uri="{FF2B5EF4-FFF2-40B4-BE49-F238E27FC236}">
                                          <a16:creationId xmlns:a16="http://schemas.microsoft.com/office/drawing/2014/main" id="{E60F3237-FBE8-4C21-83FA-740539756FFE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4592436" y="2079230"/>
                                      <a:ext cx="696196" cy="3693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altLang="zh-CN" dirty="0">
                                          <a:solidFill>
                                            <a:srgbClr val="FF0000"/>
                                          </a:solidFill>
                                        </a:rPr>
                                        <a:t>10+4</a:t>
                                      </a:r>
                                      <a:endParaRPr lang="zh-CN" altLang="en-US" dirty="0">
                                        <a:solidFill>
                                          <a:srgbClr val="FF0000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76" name="文本框 75">
                              <a:extLst>
                                <a:ext uri="{FF2B5EF4-FFF2-40B4-BE49-F238E27FC236}">
                                  <a16:creationId xmlns:a16="http://schemas.microsoft.com/office/drawing/2014/main" id="{C35E83E3-4B80-4B4C-96D5-BC37CA1302A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817094" y="2079230"/>
                              <a:ext cx="674400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altLang="zh-CN" dirty="0">
                                  <a:solidFill>
                                    <a:srgbClr val="FF0000"/>
                                  </a:solidFill>
                                </a:rPr>
                                <a:t>11+4</a:t>
                              </a:r>
                              <a:endParaRPr lang="zh-CN" altLang="en-US" dirty="0">
                                <a:solidFill>
                                  <a:srgbClr val="FF0000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9" name="文本框 78">
                            <a:extLst>
                              <a:ext uri="{FF2B5EF4-FFF2-40B4-BE49-F238E27FC236}">
                                <a16:creationId xmlns:a16="http://schemas.microsoft.com/office/drawing/2014/main" id="{8E1F2306-092B-4905-BC27-297AF456F23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523652" y="4373792"/>
                            <a:ext cx="664949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dirty="0">
                                <a:solidFill>
                                  <a:srgbClr val="FF0000"/>
                                </a:solidFill>
                              </a:rPr>
                              <a:t>13-9</a:t>
                            </a:r>
                            <a:endParaRPr lang="zh-CN" altLang="en-US" dirty="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83" name="文本框 82">
                          <a:extLst>
                            <a:ext uri="{FF2B5EF4-FFF2-40B4-BE49-F238E27FC236}">
                              <a16:creationId xmlns:a16="http://schemas.microsoft.com/office/drawing/2014/main" id="{C527126A-8BF1-412D-9404-C78955FF09B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41106" y="5768178"/>
                          <a:ext cx="60752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14-9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84" name="文本框 83">
                        <a:extLst>
                          <a:ext uri="{FF2B5EF4-FFF2-40B4-BE49-F238E27FC236}">
                            <a16:creationId xmlns:a16="http://schemas.microsoft.com/office/drawing/2014/main" id="{01EA9834-A788-42DA-AF43-0A1C384D20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84114" y="5768178"/>
                        <a:ext cx="63197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rgbClr val="FF0000"/>
                            </a:solidFill>
                          </a:rPr>
                          <a:t>15-9</a:t>
                        </a:r>
                        <a:endParaRPr lang="zh-CN" altLang="en-US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</p:grp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C0FF619-B7B0-49B9-BBA3-2BAF671BE81A}"/>
              </a:ext>
            </a:extLst>
          </p:cNvPr>
          <p:cNvCxnSpPr>
            <a:cxnSpLocks/>
          </p:cNvCxnSpPr>
          <p:nvPr/>
        </p:nvCxnSpPr>
        <p:spPr>
          <a:xfrm>
            <a:off x="2486472" y="3833438"/>
            <a:ext cx="0" cy="81065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34B2CD5-181C-47F2-BAB6-97F3126615FE}"/>
              </a:ext>
            </a:extLst>
          </p:cNvPr>
          <p:cNvCxnSpPr>
            <a:cxnSpLocks/>
          </p:cNvCxnSpPr>
          <p:nvPr/>
        </p:nvCxnSpPr>
        <p:spPr>
          <a:xfrm>
            <a:off x="683568" y="6381328"/>
            <a:ext cx="85375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D0F607E3-D414-458F-B7C5-E3F577EC4063}"/>
              </a:ext>
            </a:extLst>
          </p:cNvPr>
          <p:cNvSpPr txBox="1"/>
          <p:nvPr/>
        </p:nvSpPr>
        <p:spPr>
          <a:xfrm>
            <a:off x="873594" y="599912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h=4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83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51188-1F98-4563-91F4-B238FF28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从树的右边移动到左边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F437D60-A88D-4EF9-A7DC-A1FECB13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第一步：移动节点（含子节点）的左值和右值都减（移动节点左值</a:t>
            </a:r>
            <a:r>
              <a:rPr lang="en-US" altLang="zh-CN" sz="1800" dirty="0"/>
              <a:t>-</a:t>
            </a:r>
            <a:r>
              <a:rPr lang="zh-CN" altLang="en-US" sz="1800" dirty="0"/>
              <a:t>目标节点右值）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SQL</a:t>
            </a:r>
            <a:r>
              <a:rPr lang="zh-CN" altLang="en-US" sz="1800" dirty="0"/>
              <a:t>：</a:t>
            </a:r>
            <a:r>
              <a:rPr lang="en-US" altLang="zh-CN" sz="1800" dirty="0"/>
              <a:t>update from Tree set </a:t>
            </a:r>
            <a:r>
              <a:rPr lang="en-US" altLang="zh-CN" sz="1800" dirty="0" err="1"/>
              <a:t>lno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lno</a:t>
            </a:r>
            <a:r>
              <a:rPr lang="en-US" altLang="zh-CN" sz="1800" dirty="0"/>
              <a:t>-</a:t>
            </a:r>
            <a:r>
              <a:rPr lang="zh-CN" altLang="en-US" sz="1800" dirty="0"/>
              <a:t>（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cnode.lno</a:t>
            </a:r>
            <a:r>
              <a:rPr lang="en-US" altLang="zh-CN" sz="1800" dirty="0"/>
              <a:t> –</a:t>
            </a:r>
            <a:r>
              <a:rPr lang="en-US" altLang="zh-CN" sz="1800" dirty="0" err="1"/>
              <a:t>des.lno</a:t>
            </a:r>
            <a:r>
              <a:rPr lang="zh-CN" altLang="en-US" sz="1800" dirty="0"/>
              <a:t>），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rno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rno</a:t>
            </a:r>
            <a:r>
              <a:rPr lang="en-US" altLang="zh-CN" sz="1800" dirty="0"/>
              <a:t>-</a:t>
            </a:r>
            <a:r>
              <a:rPr lang="zh-CN" altLang="en-US" sz="1800" dirty="0"/>
              <a:t>（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cnode.lno</a:t>
            </a:r>
            <a:r>
              <a:rPr lang="en-US" altLang="zh-CN" sz="1800" dirty="0"/>
              <a:t> –</a:t>
            </a:r>
            <a:r>
              <a:rPr lang="en-US" altLang="zh-CN" sz="1800" dirty="0" err="1"/>
              <a:t>des.lno</a:t>
            </a:r>
            <a:r>
              <a:rPr lang="zh-CN" altLang="en-US" sz="1800" dirty="0"/>
              <a:t>）</a:t>
            </a:r>
            <a:r>
              <a:rPr lang="en-US" altLang="zh-CN" sz="1800" dirty="0"/>
              <a:t> where  </a:t>
            </a:r>
            <a:r>
              <a:rPr lang="en-US" altLang="zh-CN" sz="1800" dirty="0" err="1"/>
              <a:t>lno</a:t>
            </a:r>
            <a:r>
              <a:rPr lang="en-US" altLang="zh-CN" sz="1800" dirty="0"/>
              <a:t>  &gt;=  </a:t>
            </a:r>
            <a:r>
              <a:rPr lang="en-US" altLang="zh-CN" sz="1800" dirty="0" err="1"/>
              <a:t>cnode.lno</a:t>
            </a:r>
            <a:r>
              <a:rPr lang="en-US" altLang="zh-CN" sz="1800" dirty="0"/>
              <a:t>  and  </a:t>
            </a:r>
            <a:r>
              <a:rPr lang="en-US" altLang="zh-CN" sz="1800" dirty="0" err="1"/>
              <a:t>cnode.rno</a:t>
            </a:r>
            <a:r>
              <a:rPr lang="en-US" altLang="zh-CN" sz="1800" dirty="0"/>
              <a:t> &lt;=  </a:t>
            </a:r>
            <a:r>
              <a:rPr lang="en-US" altLang="zh-CN" sz="1800" dirty="0" err="1"/>
              <a:t>cnode</a:t>
            </a:r>
            <a:r>
              <a:rPr lang="en-US" altLang="zh-CN" sz="1800" dirty="0"/>
              <a:t>. </a:t>
            </a:r>
            <a:r>
              <a:rPr lang="en-US" altLang="zh-CN" sz="1800" dirty="0" err="1"/>
              <a:t>right_no</a:t>
            </a:r>
            <a:endParaRPr lang="en-US" altLang="zh-CN" sz="1800" dirty="0"/>
          </a:p>
          <a:p>
            <a:r>
              <a:rPr lang="zh-CN" altLang="en-US" sz="1800" dirty="0"/>
              <a:t>第二步：所有右值都大于等于目标节点右值且小于移动节点右值的节点，左右值都加移动节点数*</a:t>
            </a:r>
            <a:r>
              <a:rPr lang="en-US" altLang="zh-CN" sz="1800" dirty="0"/>
              <a:t>2</a:t>
            </a:r>
          </a:p>
          <a:p>
            <a:pPr marL="0" indent="0">
              <a:buNone/>
            </a:pPr>
            <a:r>
              <a:rPr lang="en-US" altLang="zh-CN" sz="1800" dirty="0"/>
              <a:t>        SQL</a:t>
            </a:r>
            <a:r>
              <a:rPr lang="zh-CN" altLang="en-US" sz="1800" dirty="0"/>
              <a:t>：</a:t>
            </a:r>
            <a:r>
              <a:rPr lang="en-US" altLang="zh-CN" sz="1800" dirty="0"/>
              <a:t> update Tree set  </a:t>
            </a:r>
            <a:r>
              <a:rPr lang="en-US" altLang="zh-CN" sz="1800" dirty="0" err="1"/>
              <a:t>lno</a:t>
            </a:r>
            <a:r>
              <a:rPr lang="en-US" altLang="zh-CN" sz="1800" dirty="0"/>
              <a:t>  =  </a:t>
            </a:r>
            <a:r>
              <a:rPr lang="en-US" altLang="zh-CN" sz="1800" dirty="0" err="1"/>
              <a:t>lno</a:t>
            </a:r>
            <a:r>
              <a:rPr lang="en-US" altLang="zh-CN" sz="1800" dirty="0"/>
              <a:t> +</a:t>
            </a:r>
            <a:r>
              <a:rPr lang="zh-CN" altLang="en-US" sz="1800" dirty="0"/>
              <a:t> </a:t>
            </a:r>
            <a:r>
              <a:rPr lang="en-US" altLang="zh-CN" sz="1800" dirty="0"/>
              <a:t> (</a:t>
            </a:r>
            <a:r>
              <a:rPr lang="en-US" altLang="zh-CN" sz="1800" dirty="0" err="1"/>
              <a:t>cnode.right_no</a:t>
            </a:r>
            <a:r>
              <a:rPr lang="en-US" altLang="zh-CN" sz="1800" dirty="0"/>
              <a:t>- </a:t>
            </a:r>
            <a:r>
              <a:rPr lang="en-US" altLang="zh-CN" sz="1800" dirty="0" err="1"/>
              <a:t>cnode</a:t>
            </a:r>
            <a:r>
              <a:rPr lang="en-US" altLang="zh-CN" sz="1800" dirty="0"/>
              <a:t>. lno-1)*2, </a:t>
            </a:r>
            <a:r>
              <a:rPr lang="en-US" altLang="zh-CN" sz="1800" dirty="0" err="1"/>
              <a:t>rno</a:t>
            </a:r>
            <a:r>
              <a:rPr lang="en-US" altLang="zh-CN" sz="1800" dirty="0"/>
              <a:t>= </a:t>
            </a:r>
            <a:r>
              <a:rPr lang="en-US" altLang="zh-CN" sz="1800" dirty="0" err="1"/>
              <a:t>right_no</a:t>
            </a:r>
            <a:r>
              <a:rPr lang="en-US" altLang="zh-CN" sz="1800" dirty="0"/>
              <a:t>+</a:t>
            </a:r>
            <a:r>
              <a:rPr lang="zh-CN" altLang="en-US" sz="1800" dirty="0"/>
              <a:t> </a:t>
            </a:r>
            <a:r>
              <a:rPr lang="en-US" altLang="zh-CN" sz="1800" dirty="0"/>
              <a:t> (</a:t>
            </a:r>
            <a:r>
              <a:rPr lang="en-US" altLang="zh-CN" sz="1800" dirty="0" err="1"/>
              <a:t>cnode.right_no</a:t>
            </a:r>
            <a:r>
              <a:rPr lang="en-US" altLang="zh-CN" sz="1800" dirty="0"/>
              <a:t>- </a:t>
            </a:r>
            <a:r>
              <a:rPr lang="en-US" altLang="zh-CN" sz="1800" dirty="0" err="1"/>
              <a:t>cnode</a:t>
            </a:r>
            <a:r>
              <a:rPr lang="en-US" altLang="zh-CN" sz="1800" dirty="0"/>
              <a:t>. lno-1)*2 where </a:t>
            </a:r>
            <a:r>
              <a:rPr lang="en-US" altLang="zh-CN" sz="1800" dirty="0" err="1"/>
              <a:t>rno</a:t>
            </a:r>
            <a:r>
              <a:rPr lang="en-US" altLang="zh-CN" sz="1800" dirty="0"/>
              <a:t>&gt;= </a:t>
            </a:r>
            <a:r>
              <a:rPr lang="en-US" altLang="zh-CN" sz="1800" dirty="0" err="1"/>
              <a:t>des.rnoand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rno</a:t>
            </a:r>
            <a:r>
              <a:rPr lang="en-US" altLang="zh-CN" sz="1800" dirty="0"/>
              <a:t> &lt; </a:t>
            </a:r>
            <a:r>
              <a:rPr lang="en-US" altLang="zh-CN" sz="1800" dirty="0" err="1"/>
              <a:t>cnode.right_no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646364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16BDB-4176-4DC2-B992-9ABEECD1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从树的左边移动到右边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60E597E-0D91-4EB5-9305-0EC6B3C1B07A}"/>
              </a:ext>
            </a:extLst>
          </p:cNvPr>
          <p:cNvSpPr txBox="1"/>
          <p:nvPr/>
        </p:nvSpPr>
        <p:spPr>
          <a:xfrm>
            <a:off x="8597954" y="3119049"/>
            <a:ext cx="54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6ABD523C-7347-4014-B4A8-14A2F04E34A1}"/>
              </a:ext>
            </a:extLst>
          </p:cNvPr>
          <p:cNvGrpSpPr/>
          <p:nvPr/>
        </p:nvGrpSpPr>
        <p:grpSpPr>
          <a:xfrm>
            <a:off x="783501" y="1268760"/>
            <a:ext cx="7804672" cy="5497570"/>
            <a:chOff x="592721" y="1222477"/>
            <a:chExt cx="7804672" cy="5497570"/>
          </a:xfrm>
        </p:grpSpPr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DA3C0728-5481-48B8-89D3-08570F77C95F}"/>
                </a:ext>
              </a:extLst>
            </p:cNvPr>
            <p:cNvSpPr txBox="1"/>
            <p:nvPr/>
          </p:nvSpPr>
          <p:spPr>
            <a:xfrm>
              <a:off x="7200365" y="2995889"/>
              <a:ext cx="546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17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973C3AE2-1208-4E92-A960-C567745E0A3C}"/>
                </a:ext>
              </a:extLst>
            </p:cNvPr>
            <p:cNvGrpSpPr/>
            <p:nvPr/>
          </p:nvGrpSpPr>
          <p:grpSpPr>
            <a:xfrm>
              <a:off x="592721" y="1222477"/>
              <a:ext cx="7804672" cy="5497570"/>
              <a:chOff x="592721" y="1222477"/>
              <a:chExt cx="7804672" cy="5497570"/>
            </a:xfrm>
          </p:grpSpPr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3F76B09-716D-4C2E-AAEB-F1D99F8701CC}"/>
                  </a:ext>
                </a:extLst>
              </p:cNvPr>
              <p:cNvSpPr txBox="1"/>
              <p:nvPr/>
            </p:nvSpPr>
            <p:spPr>
              <a:xfrm>
                <a:off x="7807559" y="2079230"/>
                <a:ext cx="546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</a:rPr>
                  <a:t>19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58" name="组合 157">
                <a:extLst>
                  <a:ext uri="{FF2B5EF4-FFF2-40B4-BE49-F238E27FC236}">
                    <a16:creationId xmlns:a16="http://schemas.microsoft.com/office/drawing/2014/main" id="{876289B5-43BD-41BA-932C-2C90983BB74D}"/>
                  </a:ext>
                </a:extLst>
              </p:cNvPr>
              <p:cNvGrpSpPr/>
              <p:nvPr/>
            </p:nvGrpSpPr>
            <p:grpSpPr>
              <a:xfrm>
                <a:off x="592721" y="1222477"/>
                <a:ext cx="7804672" cy="5497570"/>
                <a:chOff x="592721" y="1222477"/>
                <a:chExt cx="7804672" cy="5497570"/>
              </a:xfrm>
            </p:grpSpPr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A32412E4-F33B-47C7-9326-02EEF76E44AB}"/>
                    </a:ext>
                  </a:extLst>
                </p:cNvPr>
                <p:cNvSpPr txBox="1"/>
                <p:nvPr/>
              </p:nvSpPr>
              <p:spPr>
                <a:xfrm>
                  <a:off x="6579779" y="2079230"/>
                  <a:ext cx="6709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12</a:t>
                  </a:r>
                  <a:r>
                    <a:rPr lang="en-US" altLang="zh-CN" dirty="0"/>
                    <a:t>-4</a:t>
                  </a:r>
                  <a:endParaRPr lang="zh-CN" altLang="en-US" dirty="0"/>
                </a:p>
              </p:txBody>
            </p:sp>
            <p:grpSp>
              <p:nvGrpSpPr>
                <p:cNvPr id="157" name="组合 156">
                  <a:extLst>
                    <a:ext uri="{FF2B5EF4-FFF2-40B4-BE49-F238E27FC236}">
                      <a16:creationId xmlns:a16="http://schemas.microsoft.com/office/drawing/2014/main" id="{D8F8BB82-BB84-4A87-8FA6-4BC23D48D586}"/>
                    </a:ext>
                  </a:extLst>
                </p:cNvPr>
                <p:cNvGrpSpPr/>
                <p:nvPr/>
              </p:nvGrpSpPr>
              <p:grpSpPr>
                <a:xfrm>
                  <a:off x="592721" y="1222477"/>
                  <a:ext cx="7804672" cy="5497570"/>
                  <a:chOff x="592721" y="1222477"/>
                  <a:chExt cx="7804672" cy="5497570"/>
                </a:xfrm>
              </p:grpSpPr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C694A5E6-96B8-4ECF-A9B8-8BD1E5DEA5A2}"/>
                      </a:ext>
                    </a:extLst>
                  </p:cNvPr>
                  <p:cNvSpPr txBox="1"/>
                  <p:nvPr/>
                </p:nvSpPr>
                <p:spPr>
                  <a:xfrm>
                    <a:off x="6412732" y="3088050"/>
                    <a:ext cx="66151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FF0000"/>
                        </a:solidFill>
                      </a:rPr>
                      <a:t>16</a:t>
                    </a:r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grpSp>
                <p:nvGrpSpPr>
                  <p:cNvPr id="156" name="组合 155">
                    <a:extLst>
                      <a:ext uri="{FF2B5EF4-FFF2-40B4-BE49-F238E27FC236}">
                        <a16:creationId xmlns:a16="http://schemas.microsoft.com/office/drawing/2014/main" id="{D3AA6813-5411-4D9F-A538-BA2BA043C48E}"/>
                      </a:ext>
                    </a:extLst>
                  </p:cNvPr>
                  <p:cNvGrpSpPr/>
                  <p:nvPr/>
                </p:nvGrpSpPr>
                <p:grpSpPr>
                  <a:xfrm>
                    <a:off x="592721" y="1222477"/>
                    <a:ext cx="7804672" cy="5497570"/>
                    <a:chOff x="592721" y="1222477"/>
                    <a:chExt cx="7804672" cy="5497570"/>
                  </a:xfrm>
                </p:grpSpPr>
                <p:grpSp>
                  <p:nvGrpSpPr>
                    <p:cNvPr id="155" name="组合 154">
                      <a:extLst>
                        <a:ext uri="{FF2B5EF4-FFF2-40B4-BE49-F238E27FC236}">
                          <a16:creationId xmlns:a16="http://schemas.microsoft.com/office/drawing/2014/main" id="{68B0933F-74EF-4BA1-A08F-9727E22861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2721" y="1222477"/>
                      <a:ext cx="7804672" cy="5497570"/>
                      <a:chOff x="592721" y="1222477"/>
                      <a:chExt cx="7804672" cy="5497570"/>
                    </a:xfrm>
                  </p:grpSpPr>
                  <p:grpSp>
                    <p:nvGrpSpPr>
                      <p:cNvPr id="154" name="组合 153">
                        <a:extLst>
                          <a:ext uri="{FF2B5EF4-FFF2-40B4-BE49-F238E27FC236}">
                            <a16:creationId xmlns:a16="http://schemas.microsoft.com/office/drawing/2014/main" id="{EF84669C-F4F8-4B9F-8F63-BE6AB5E444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2721" y="1222477"/>
                        <a:ext cx="7804672" cy="5497570"/>
                        <a:chOff x="592721" y="1222477"/>
                        <a:chExt cx="7804672" cy="5497570"/>
                      </a:xfrm>
                    </p:grpSpPr>
                    <p:grpSp>
                      <p:nvGrpSpPr>
                        <p:cNvPr id="153" name="组合 152">
                          <a:extLst>
                            <a:ext uri="{FF2B5EF4-FFF2-40B4-BE49-F238E27FC236}">
                              <a16:creationId xmlns:a16="http://schemas.microsoft.com/office/drawing/2014/main" id="{1AB7983F-C5ED-477C-9861-67E1240832C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92721" y="1222477"/>
                          <a:ext cx="7804672" cy="5497570"/>
                          <a:chOff x="592721" y="1222477"/>
                          <a:chExt cx="7804672" cy="5497570"/>
                        </a:xfrm>
                      </p:grpSpPr>
                      <p:grpSp>
                        <p:nvGrpSpPr>
                          <p:cNvPr id="152" name="组合 151">
                            <a:extLst>
                              <a:ext uri="{FF2B5EF4-FFF2-40B4-BE49-F238E27FC236}">
                                <a16:creationId xmlns:a16="http://schemas.microsoft.com/office/drawing/2014/main" id="{9776B16C-0281-47FE-9807-1FADA82BC9D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92721" y="1222477"/>
                            <a:ext cx="7804672" cy="5497570"/>
                            <a:chOff x="592721" y="1222477"/>
                            <a:chExt cx="7804672" cy="5497570"/>
                          </a:xfrm>
                        </p:grpSpPr>
                        <p:sp>
                          <p:nvSpPr>
                            <p:cNvPr id="74" name="文本框 73">
                              <a:extLst>
                                <a:ext uri="{FF2B5EF4-FFF2-40B4-BE49-F238E27FC236}">
                                  <a16:creationId xmlns:a16="http://schemas.microsoft.com/office/drawing/2014/main" id="{390BF487-94FE-44F5-866F-3EBB7359460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794710" y="1222477"/>
                              <a:ext cx="546046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altLang="zh-CN" dirty="0">
                                  <a:solidFill>
                                    <a:srgbClr val="FF0000"/>
                                  </a:solidFill>
                                </a:rPr>
                                <a:t>20</a:t>
                              </a:r>
                              <a:endParaRPr lang="zh-CN" altLang="en-US" dirty="0">
                                <a:solidFill>
                                  <a:srgbClr val="FF0000"/>
                                </a:solidFill>
                              </a:endParaRPr>
                            </a:p>
                          </p:txBody>
                        </p:sp>
                        <p:grpSp>
                          <p:nvGrpSpPr>
                            <p:cNvPr id="151" name="组合 150">
                              <a:extLst>
                                <a:ext uri="{FF2B5EF4-FFF2-40B4-BE49-F238E27FC236}">
                                  <a16:creationId xmlns:a16="http://schemas.microsoft.com/office/drawing/2014/main" id="{5572D033-8789-47A9-BF91-B4B626B4E7A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92721" y="1241085"/>
                              <a:ext cx="7804672" cy="5478962"/>
                              <a:chOff x="592721" y="1241085"/>
                              <a:chExt cx="7804672" cy="5478962"/>
                            </a:xfrm>
                          </p:grpSpPr>
                          <p:sp>
                            <p:nvSpPr>
                              <p:cNvPr id="12" name="文本框 11">
                                <a:extLst>
                                  <a:ext uri="{FF2B5EF4-FFF2-40B4-BE49-F238E27FC236}">
                                    <a16:creationId xmlns:a16="http://schemas.microsoft.com/office/drawing/2014/main" id="{8FF1244C-3F0A-44B4-AAB4-60EC037F807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4519854" y="1241085"/>
                                <a:ext cx="546046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altLang="zh-CN" dirty="0">
                                    <a:solidFill>
                                      <a:srgbClr val="FF0000"/>
                                    </a:solidFill>
                                  </a:rPr>
                                  <a:t>1</a:t>
                                </a:r>
                                <a:endParaRPr lang="zh-CN" altLang="en-US" dirty="0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150" name="组合 149">
                                <a:extLst>
                                  <a:ext uri="{FF2B5EF4-FFF2-40B4-BE49-F238E27FC236}">
                                    <a16:creationId xmlns:a16="http://schemas.microsoft.com/office/drawing/2014/main" id="{6016B184-A560-42DE-A434-416E1143F0D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92721" y="1471091"/>
                                <a:ext cx="7804672" cy="5248956"/>
                                <a:chOff x="592721" y="1471091"/>
                                <a:chExt cx="7804672" cy="5248956"/>
                              </a:xfrm>
                            </p:grpSpPr>
                            <p:sp>
                              <p:nvSpPr>
                                <p:cNvPr id="69" name="文本框 68">
                                  <a:extLst>
                                    <a:ext uri="{FF2B5EF4-FFF2-40B4-BE49-F238E27FC236}">
                                      <a16:creationId xmlns:a16="http://schemas.microsoft.com/office/drawing/2014/main" id="{D55AC2B7-6335-475B-93C2-4FE94A60F987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3931111" y="2090925"/>
                                  <a:ext cx="613659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altLang="zh-CN" dirty="0">
                                      <a:solidFill>
                                        <a:srgbClr val="FF0000"/>
                                      </a:solidFill>
                                    </a:rPr>
                                    <a:t>9</a:t>
                                  </a:r>
                                  <a:r>
                                    <a:rPr lang="en-US" altLang="zh-CN" dirty="0"/>
                                    <a:t>-4</a:t>
                                  </a:r>
                                  <a:endParaRPr lang="zh-CN" altLang="en-US" dirty="0"/>
                                </a:p>
                              </p:txBody>
                            </p:sp>
                            <p:grpSp>
                              <p:nvGrpSpPr>
                                <p:cNvPr id="149" name="组合 148">
                                  <a:extLst>
                                    <a:ext uri="{FF2B5EF4-FFF2-40B4-BE49-F238E27FC236}">
                                      <a16:creationId xmlns:a16="http://schemas.microsoft.com/office/drawing/2014/main" id="{3E2C7650-F4A1-4468-97C1-2B90896E93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92721" y="1471091"/>
                                  <a:ext cx="7804672" cy="5248956"/>
                                  <a:chOff x="592721" y="1471091"/>
                                  <a:chExt cx="7804672" cy="5248956"/>
                                </a:xfrm>
                              </p:grpSpPr>
                              <p:grpSp>
                                <p:nvGrpSpPr>
                                  <p:cNvPr id="39" name="组合 38">
                                    <a:extLst>
                                      <a:ext uri="{FF2B5EF4-FFF2-40B4-BE49-F238E27FC236}">
                                        <a16:creationId xmlns:a16="http://schemas.microsoft.com/office/drawing/2014/main" id="{B3FF9640-42DB-4302-A804-EAEAF5392301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92721" y="1471091"/>
                                    <a:ext cx="7804672" cy="5248956"/>
                                    <a:chOff x="592721" y="1471091"/>
                                    <a:chExt cx="7804672" cy="5248956"/>
                                  </a:xfrm>
                                </p:grpSpPr>
                                <p:sp>
                                  <p:nvSpPr>
                                    <p:cNvPr id="71" name="文本框 70">
                                      <a:extLst>
                                        <a:ext uri="{FF2B5EF4-FFF2-40B4-BE49-F238E27FC236}">
                                          <a16:creationId xmlns:a16="http://schemas.microsoft.com/office/drawing/2014/main" id="{A045B6DC-2E03-4004-BA64-91E6A1DC6A2B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6528204" y="4957183"/>
                                      <a:ext cx="865012" cy="3693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altLang="zh-CN" dirty="0">
                                          <a:solidFill>
                                            <a:srgbClr val="FF0000"/>
                                          </a:solidFill>
                                        </a:rPr>
                                        <a:t>8</a:t>
                                      </a:r>
                                      <a:r>
                                        <a:rPr lang="en-US" altLang="zh-CN" dirty="0"/>
                                        <a:t>+10-4</a:t>
                                      </a:r>
                                      <a:endParaRPr lang="zh-CN" altLang="en-US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37" name="组合 36">
                                      <a:extLst>
                                        <a:ext uri="{FF2B5EF4-FFF2-40B4-BE49-F238E27FC236}">
                                          <a16:creationId xmlns:a16="http://schemas.microsoft.com/office/drawing/2014/main" id="{84F9568E-4DCD-4113-AA76-F2975A2C44D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92721" y="1471091"/>
                                      <a:ext cx="7804672" cy="5248956"/>
                                      <a:chOff x="592721" y="1471091"/>
                                      <a:chExt cx="7804672" cy="5248956"/>
                                    </a:xfrm>
                                  </p:grpSpPr>
                                  <p:grpSp>
                                    <p:nvGrpSpPr>
                                      <p:cNvPr id="36" name="组合 3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430621A-A442-4447-8537-BD036D738785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92721" y="1471091"/>
                                        <a:ext cx="7804672" cy="5248956"/>
                                        <a:chOff x="592721" y="1471091"/>
                                        <a:chExt cx="7804672" cy="5248956"/>
                                      </a:xfrm>
                                    </p:grpSpPr>
                                    <p:grpSp>
                                      <p:nvGrpSpPr>
                                        <p:cNvPr id="35" name="组合 3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FFD882C-DD22-4F85-BAD6-4B13497927B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92721" y="1471091"/>
                                          <a:ext cx="7804672" cy="5248956"/>
                                          <a:chOff x="592721" y="1471091"/>
                                          <a:chExt cx="7804672" cy="5248956"/>
                                        </a:xfrm>
                                      </p:grpSpPr>
                                      <p:grpSp>
                                        <p:nvGrpSpPr>
                                          <p:cNvPr id="33" name="组合 3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291DAB3-3C9B-492B-9570-0E657E0876A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92721" y="1471091"/>
                                            <a:ext cx="7804672" cy="5248956"/>
                                            <a:chOff x="592721" y="1471091"/>
                                            <a:chExt cx="7804672" cy="5248956"/>
                                          </a:xfrm>
                                        </p:grpSpPr>
                                        <p:grpSp>
                                          <p:nvGrpSpPr>
                                            <p:cNvPr id="32" name="组合 3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1C764B3-5087-4E14-95C6-70A3C8A21EE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92721" y="1471091"/>
                                              <a:ext cx="7804672" cy="5248956"/>
                                              <a:chOff x="592721" y="1471091"/>
                                              <a:chExt cx="7804672" cy="5248956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31" name="组合 3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D15ECAE-8580-4D6B-A9C1-B76524B9FA99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592721" y="1471091"/>
                                                <a:ext cx="7804672" cy="5248956"/>
                                                <a:chOff x="592721" y="1471091"/>
                                                <a:chExt cx="7804672" cy="5248956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30" name="组合 29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C5FEBF30-591B-49B6-B844-3DE86CA4A64D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592721" y="1471091"/>
                                                  <a:ext cx="7804672" cy="5248956"/>
                                                  <a:chOff x="592721" y="1471091"/>
                                                  <a:chExt cx="7804672" cy="5248956"/>
                                                </a:xfrm>
                                              </p:grpSpPr>
                                              <p:cxnSp>
                                                <p:nvCxnSpPr>
                                                  <p:cNvPr id="40" name="直接连接符 39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643CB74B-1A81-47B1-B34B-17170CC8FB16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592721" y="2607730"/>
                                                    <a:ext cx="853752" cy="0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28575"/>
                                                </p:spPr>
                                                <p:style>
                                                  <a:lnRef idx="1">
                                                    <a:schemeClr val="accent2"/>
                                                  </a:lnRef>
                                                  <a:fillRef idx="0">
                                                    <a:schemeClr val="accent2"/>
                                                  </a:fillRef>
                                                  <a:effectRef idx="0">
                                                    <a:schemeClr val="accent2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grpSp>
                                                <p:nvGrpSpPr>
                                                  <p:cNvPr id="29" name="组合 28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EAFAD749-730E-4253-91DA-83BF291C9D61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592721" y="1471091"/>
                                                    <a:ext cx="7804672" cy="5248956"/>
                                                    <a:chOff x="592721" y="1471091"/>
                                                    <a:chExt cx="7804672" cy="5248956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13" name="组合 12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DEC666E6-6FE6-452C-B4BE-187F9A2F728E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754709" y="1471091"/>
                                                      <a:ext cx="7642684" cy="5248956"/>
                                                      <a:chOff x="754709" y="1471091"/>
                                                      <a:chExt cx="7642684" cy="5248956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60" name="组合 59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A2E91CAF-A49F-463E-A9E3-05856C85B196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1999581" y="1484784"/>
                                                        <a:ext cx="6397812" cy="5235263"/>
                                                        <a:chOff x="1681336" y="1540111"/>
                                                        <a:chExt cx="6397812" cy="5235263"/>
                                                      </a:xfrm>
                                                    </p:grpSpPr>
                                                    <p:grpSp>
                                                      <p:nvGrpSpPr>
                                                        <p:cNvPr id="59" name="组合 58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2FC2FCE7-FEA2-4C50-BA23-759D14DA81C5}"/>
                                                            </a:ext>
                                                          </a:extLst>
                                                        </p:cNvPr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1681336" y="1540111"/>
                                                          <a:ext cx="6397812" cy="5235263"/>
                                                          <a:chOff x="1681336" y="1540111"/>
                                                          <a:chExt cx="6397812" cy="5235263"/>
                                                        </a:xfrm>
                                                      </p:grpSpPr>
                                                      <p:sp>
                                                        <p:nvSpPr>
                                                          <p:cNvPr id="7" name="矩形 6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DBABB977-33BC-489F-8A81-438EE663ABF8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1681336" y="3392017"/>
                                                            <a:ext cx="792088" cy="360040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</p:spPr>
                                                        <p:style>
                                                          <a:lnRef idx="2">
                                                            <a:schemeClr val="accent1">
                                                              <a:shade val="50000"/>
                                                            </a:schemeClr>
                                                          </a:lnRef>
                                                          <a:fillRef idx="1">
                                                            <a:schemeClr val="accent1"/>
                                                          </a:fillRef>
                                                          <a:effectRef idx="0">
                                                            <a:schemeClr val="accent1"/>
                                                          </a:effectRef>
                                                          <a:fontRef idx="minor">
                                                            <a:schemeClr val="lt1"/>
                                                          </a:fontRef>
                                                        </p:style>
                                                        <p:txBody>
                                                          <a:bodyPr rtlCol="0" anchor="ctr"/>
                                                          <a:lstStyle/>
                                                          <a:p>
                                                            <a:pPr algn="ctr"/>
                                                            <a:r>
                                                              <a:rPr lang="zh-CN" altLang="en-US" dirty="0"/>
                                                              <a:t>广州</a:t>
                                                            </a:r>
                                                          </a:p>
                                                        </p:txBody>
                                                      </p:sp>
                                                      <p:grpSp>
                                                        <p:nvGrpSpPr>
                                                          <p:cNvPr id="58" name="组合 57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09CB11D1-0F4E-4A92-BC54-B1D8CD273A89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2267744" y="1540111"/>
                                                            <a:ext cx="5811404" cy="5235263"/>
                                                            <a:chOff x="2267744" y="1540111"/>
                                                            <a:chExt cx="5811404" cy="5235263"/>
                                                          </a:xfrm>
                                                        </p:grpSpPr>
                                                        <p:cxnSp>
                                                          <p:nvCxnSpPr>
                                                            <p:cNvPr id="19" name="直接连接符 18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2383F349-DB67-418B-9B8E-3FE5A48945F5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CxnSpPr>
                                                              <a:cxnSpLocks/>
                                                            </p:cNvCxnSpPr>
                                                            <p:nvPr/>
                                                          </p:nvCxnSpPr>
                                                          <p:spPr>
                                                            <a:xfrm flipH="1">
                                                              <a:off x="2267744" y="2871316"/>
                                                              <a:ext cx="443503" cy="413668"/>
                                                            </a:xfrm>
                                                            <a:prstGeom prst="line">
                                                              <a:avLst/>
                                                            </a:prstGeom>
                                                            <a:ln w="12700">
                                                              <a:solidFill>
                                                                <a:schemeClr val="tx1">
                                                                  <a:lumMod val="65000"/>
                                                                  <a:lumOff val="35000"/>
                                                                </a:schemeClr>
                                                              </a:solidFill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1">
                                                              <a:schemeClr val="accent2"/>
                                                            </a:lnRef>
                                                            <a:fillRef idx="0">
                                                              <a:schemeClr val="accent2"/>
                                                            </a:fillRef>
                                                            <a:effectRef idx="0">
                                                              <a:schemeClr val="accent2"/>
                                                            </a:effectRef>
                                                            <a:fontRef idx="minor">
                                                              <a:schemeClr val="tx1"/>
                                                            </a:fontRef>
                                                          </p:style>
                                                        </p:cxnSp>
                                                        <p:grpSp>
                                                          <p:nvGrpSpPr>
                                                            <p:cNvPr id="57" name="组合 56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26CC9ECC-164B-4366-A6CC-991CED9FBC62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2752705" y="1540111"/>
                                                              <a:ext cx="5326443" cy="5235263"/>
                                                              <a:chOff x="2752705" y="1540111"/>
                                                              <a:chExt cx="5326443" cy="5235263"/>
                                                            </a:xfrm>
                                                          </p:grpSpPr>
                                                          <p:sp>
                                                            <p:nvSpPr>
                                                              <p:cNvPr id="10" name="矩形 9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B57B3782-53AD-45DA-A57C-BD701D7B7841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2752705" y="2422575"/>
                                                                <a:ext cx="792088" cy="360040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style>
                                                              <a:lnRef idx="2">
                                                                <a:schemeClr val="accent1">
                                                                  <a:shade val="50000"/>
                                                                </a:schemeClr>
                                                              </a:lnRef>
                                                              <a:fillRef idx="1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lt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tlCol="0" anchor="ctr"/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zh-CN" altLang="en-US" sz="1400" dirty="0"/>
                                                                  <a:t>广东</a:t>
                                                                </a:r>
                                                              </a:p>
                                                            </p:txBody>
                                                          </p:sp>
                                                          <p:grpSp>
                                                            <p:nvGrpSpPr>
                                                              <p:cNvPr id="56" name="组合 55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2EF578F6-1C30-43F6-9430-DDEF4C5F33BC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3569990" y="1540111"/>
                                                                <a:ext cx="4509158" cy="5235263"/>
                                                                <a:chOff x="3569990" y="1540111"/>
                                                                <a:chExt cx="4509158" cy="5235263"/>
                                                              </a:xfrm>
                                                            </p:grpSpPr>
                                                            <p:cxnSp>
                                                              <p:nvCxnSpPr>
                                                                <p:cNvPr id="20" name="直接连接符 19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4CD51F15-D3B1-49D9-8A32-5598B1F56B01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CxnSpPr>
                                                                  <a:cxnSpLocks/>
                                                                </p:cNvCxnSpPr>
                                                                <p:nvPr/>
                                                              </p:nvCxnSpPr>
                                                              <p:spPr>
                                                                <a:xfrm>
                                                                  <a:off x="5966881" y="4821118"/>
                                                                  <a:ext cx="10388" cy="469394"/>
                                                                </a:xfrm>
                                                                <a:prstGeom prst="line">
                                                                  <a:avLst/>
                                                                </a:prstGeom>
                                                                <a:ln w="12700">
                                                                  <a:solidFill>
                                                                    <a:schemeClr val="tx1">
                                                                      <a:lumMod val="65000"/>
                                                                      <a:lumOff val="35000"/>
                                                                    </a:schemeClr>
                                                                  </a:solidFill>
                                                                </a:ln>
                                                              </p:spPr>
                                                              <p:style>
                                                                <a:lnRef idx="1">
                                                                  <a:schemeClr val="accent2"/>
                                                                </a:lnRef>
                                                                <a:fillRef idx="0">
                                                                  <a:schemeClr val="accent2"/>
                                                                </a:fillRef>
                                                                <a:effectRef idx="0">
                                                                  <a:schemeClr val="accent2"/>
                                                                </a:effectRef>
                                                                <a:fontRef idx="minor">
                                                                  <a:schemeClr val="tx1"/>
                                                                </a:fontRef>
                                                              </p:style>
                                                            </p:cxnSp>
                                                            <p:grpSp>
                                                              <p:nvGrpSpPr>
                                                                <p:cNvPr id="55" name="组合 54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6CD21297-5037-4F2E-BFC8-ABD22A312E3D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GrpSpPr/>
                                                                <p:nvPr/>
                                                              </p:nvGrpSpPr>
                                                              <p:grpSpPr>
                                                                <a:xfrm>
                                                                  <a:off x="3569990" y="1540111"/>
                                                                  <a:ext cx="4509158" cy="5235263"/>
                                                                  <a:chOff x="3569990" y="1540111"/>
                                                                  <a:chExt cx="4509158" cy="5235263"/>
                                                                </a:xfrm>
                                                              </p:grpSpPr>
                                                              <p:sp>
                                                                <p:nvSpPr>
                                                                  <p:cNvPr id="6" name="矩形 5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D68FAE1B-5670-4474-9B31-343FBC7F0082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5633158" y="5381842"/>
                                                                    <a:ext cx="792088" cy="360040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</p:spPr>
                                                                <p:style>
                                                                  <a:lnRef idx="2">
                                                                    <a:schemeClr val="accent1">
                                                                      <a:shade val="50000"/>
                                                                    </a:schemeClr>
                                                                  </a:lnRef>
                                                                  <a:fillRef idx="1">
                                                                    <a:schemeClr val="accent1"/>
                                                                  </a:fillRef>
                                                                  <a:effectRef idx="0">
                                                                    <a:schemeClr val="accent1"/>
                                                                  </a:effectRef>
                                                                  <a:fontRef idx="minor">
                                                                    <a:schemeClr val="lt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tlCol="0" anchor="ctr"/>
                                                                  <a:lstStyle/>
                                                                  <a:p>
                                                                    <a:pPr algn="ctr"/>
                                                                    <a:r>
                                                                      <a:rPr lang="zh-CN" altLang="en-US" dirty="0"/>
                                                                      <a:t>深圳</a:t>
                                                                    </a:r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grpSp>
                                                                <p:nvGrpSpPr>
                                                                  <p:cNvPr id="54" name="组合 53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098470FB-AC07-4259-A9FB-3B4CCE93490D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GrpSpPr/>
                                                                  <p:nvPr/>
                                                                </p:nvGrpSpPr>
                                                                <p:grpSpPr>
                                                                  <a:xfrm>
                                                                    <a:off x="3569990" y="1540111"/>
                                                                    <a:ext cx="4509158" cy="5235263"/>
                                                                    <a:chOff x="3569990" y="1540111"/>
                                                                    <a:chExt cx="4509158" cy="5235263"/>
                                                                  </a:xfrm>
                                                                </p:grpSpPr>
                                                                <p:cxnSp>
                                                                  <p:nvCxnSpPr>
                                                                    <p:cNvPr id="21" name="直接连接符 20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919670D1-417D-402A-B054-DD6A2A9A65E8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CxnSpPr>
                                                                      <a:cxnSpLocks/>
                                                                    </p:cNvCxnSpPr>
                                                                    <p:nvPr/>
                                                                  </p:nvCxnSpPr>
                                                                  <p:spPr>
                                                                    <a:xfrm>
                                                                      <a:off x="6047831" y="5848701"/>
                                                                      <a:ext cx="0" cy="518201"/>
                                                                    </a:xfrm>
                                                                    <a:prstGeom prst="line">
                                                                      <a:avLst/>
                                                                    </a:prstGeom>
                                                                    <a:ln w="12700">
                                                                      <a:solidFill>
                                                                        <a:schemeClr val="tx1">
                                                                          <a:lumMod val="65000"/>
                                                                          <a:lumOff val="35000"/>
                                                                        </a:schemeClr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1">
                                                                      <a:schemeClr val="accent2"/>
                                                                    </a:lnRef>
                                                                    <a:fillRef idx="0">
                                                                      <a:schemeClr val="accent2"/>
                                                                    </a:fillRef>
                                                                    <a:effectRef idx="0">
                                                                      <a:schemeClr val="accent2"/>
                                                                    </a:effectRef>
                                                                    <a:fontRef idx="minor">
                                                                      <a:schemeClr val="tx1"/>
                                                                    </a:fontRef>
                                                                  </p:style>
                                                                </p:cxnSp>
                                                                <p:grpSp>
                                                                  <p:nvGrpSpPr>
                                                                    <p:cNvPr id="53" name="组合 52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D502AB1D-DF0E-44A6-86CE-F12B4A4825F5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GrpSpPr/>
                                                                    <p:nvPr/>
                                                                  </p:nvGrpSpPr>
                                                                  <p:grpSpPr>
                                                                    <a:xfrm>
                                                                      <a:off x="3569990" y="1540111"/>
                                                                      <a:ext cx="4509158" cy="5235263"/>
                                                                      <a:chOff x="3569990" y="1540111"/>
                                                                      <a:chExt cx="4509158" cy="5235263"/>
                                                                    </a:xfrm>
                                                                  </p:grpSpPr>
                                                                  <p:sp>
                                                                    <p:nvSpPr>
                                                                      <p:cNvPr id="16" name="矩形 15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6D8B916B-6CA7-4EBA-99FE-AE7A3C3AF4EB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5665503" y="6415334"/>
                                                                        <a:ext cx="792088" cy="360040"/>
                                                                      </a:xfrm>
                                                                      <a:prstGeom prst="rect">
                                                                        <a:avLst/>
                                                                      </a:prstGeom>
                                                                    </p:spPr>
                                                                    <p:style>
                                                                      <a:lnRef idx="2">
                                                                        <a:schemeClr val="accent1">
                                                                          <a:shade val="50000"/>
                                                                        </a:schemeClr>
                                                                      </a:lnRef>
                                                                      <a:fillRef idx="1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lt1"/>
                                                                      </a:fontRef>
                                                                    </p:style>
                                                                    <p:txBody>
                                                                      <a:bodyPr rtlCol="0" anchor="ctr"/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r>
                                                                          <a:rPr lang="zh-CN" altLang="en-US" dirty="0"/>
                                                                          <a:t>福田</a:t>
                                                                        </a: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grpSp>
                                                                    <p:nvGrpSpPr>
                                                                      <p:cNvPr id="52" name="组合 51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17CB7987-936C-45C5-BCB4-FC75D6A33B4D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GrpSpPr/>
                                                                      <p:nvPr/>
                                                                    </p:nvGrpSpPr>
                                                                    <p:grpSpPr>
                                                                      <a:xfrm>
                                                                        <a:off x="3569990" y="1540111"/>
                                                                        <a:ext cx="4509158" cy="3184434"/>
                                                                        <a:chOff x="3569990" y="1540111"/>
                                                                        <a:chExt cx="4509158" cy="3184434"/>
                                                                      </a:xfrm>
                                                                    </p:grpSpPr>
                                                                    <p:sp>
                                                                      <p:nvSpPr>
                                                                        <p:cNvPr id="15" name="矩形 14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DA1A2EF4-6FBB-453C-8D53-73A0505EB306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SpPr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5607563" y="4364505"/>
                                                                          <a:ext cx="792088" cy="360040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</p:spPr>
                                                                      <p:style>
                                                                        <a:lnRef idx="2">
                                                                          <a:schemeClr val="accent1">
                                                                            <a:shade val="50000"/>
                                                                          </a:schemeClr>
                                                                        </a:lnRef>
                                                                        <a:fillRef idx="1">
                                                                          <a:schemeClr val="accent1"/>
                                                                        </a:fillRef>
                                                                        <a:effectRef idx="0">
                                                                          <a:schemeClr val="accent1"/>
                                                                        </a:effectRef>
                                                                        <a:fontRef idx="minor">
                                                                          <a:schemeClr val="lt1"/>
                                                                        </a:fontRef>
                                                                      </p:style>
                                                                      <p:txBody>
                                                                        <a:bodyPr rtlCol="0" anchor="ctr"/>
                                                                        <a:lstStyle/>
                                                                        <a:p>
                                                                          <a:pPr algn="ctr"/>
                                                                          <a:r>
                                                                            <a:rPr lang="zh-CN" altLang="en-US" dirty="0"/>
                                                                            <a:t>天心</a:t>
                                                                          </a: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  <p:grpSp>
                                                                      <p:nvGrpSpPr>
                                                                        <p:cNvPr id="51" name="组合 50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7C0773C8-5117-43F4-991E-EF2309BFA635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GrpSpPr/>
                                                                        <p:nvPr/>
                                                                      </p:nvGrpSpPr>
                                                                      <p:grpSpPr>
                                                                        <a:xfrm>
                                                                          <a:off x="3569990" y="1540111"/>
                                                                          <a:ext cx="4509158" cy="2768478"/>
                                                                          <a:chOff x="3569990" y="1540111"/>
                                                                          <a:chExt cx="4509158" cy="2768478"/>
                                                                        </a:xfrm>
                                                                      </p:grpSpPr>
                                                                      <p:cxnSp>
                                                                        <p:nvCxnSpPr>
                                                                          <p:cNvPr id="26" name="直接连接符 25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1AA5F027-4E11-4F0E-8598-DEB3FD773EFE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CxnSpPr>
                                                                            <a:cxnSpLocks/>
                                                                          </p:cNvCxnSpPr>
                                                                          <p:nvPr/>
                                                                        </p:nvCxnSpPr>
                                                                        <p:spPr>
                                                                          <a:xfrm>
                                                                            <a:off x="5977269" y="3841746"/>
                                                                            <a:ext cx="0" cy="466843"/>
                                                                          </a:xfrm>
                                                                          <a:prstGeom prst="line">
                                                                            <a:avLst/>
                                                                          </a:prstGeom>
                                                                          <a:ln w="12700">
                                                                            <a:solidFill>
                                                                              <a:schemeClr val="tx1">
                                                                                <a:lumMod val="65000"/>
                                                                                <a:lumOff val="35000"/>
                                                                              </a:schemeClr>
                                                                            </a:solidFill>
                                                                          </a:ln>
                                                                        </p:spPr>
                                                                        <p:style>
                                                                          <a:lnRef idx="1">
                                                                            <a:schemeClr val="accent2"/>
                                                                          </a:lnRef>
                                                                          <a:fillRef idx="0">
                                                                            <a:schemeClr val="accent2"/>
                                                                          </a:fillRef>
                                                                          <a:effectRef idx="0">
                                                                            <a:schemeClr val="accent2"/>
                                                                          </a:effectRef>
                                                                          <a:fontRef idx="minor">
                                                                            <a:schemeClr val="tx1"/>
                                                                          </a:fontRef>
                                                                        </p:style>
                                                                      </p:cxnSp>
                                                                      <p:grpSp>
                                                                        <p:nvGrpSpPr>
                                                                          <p:cNvPr id="50" name="组合 49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E8C1F3D8-6C84-46BF-9F69-CCCEF5FE604D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GrpSpPr/>
                                                                          <p:nvPr/>
                                                                        </p:nvGrpSpPr>
                                                                        <p:grpSpPr>
                                                                          <a:xfrm>
                                                                            <a:off x="3569990" y="1540111"/>
                                                                            <a:ext cx="4509158" cy="2258427"/>
                                                                            <a:chOff x="3569990" y="1540111"/>
                                                                            <a:chExt cx="4509158" cy="2258427"/>
                                                                          </a:xfrm>
                                                                        </p:grpSpPr>
                                                                        <p:sp>
                                                                          <p:nvSpPr>
                                                                            <p:cNvPr id="5" name="矩形 4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F17D8438-B907-4B9C-946F-40896A1DD15F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SpPr/>
                                                                            <p:nvPr/>
                                                                          </p:nvSpPr>
                                                                          <p:spPr>
                                                                            <a:xfrm>
                                                                              <a:off x="5581225" y="3438498"/>
                                                                              <a:ext cx="792088" cy="360040"/>
                                                                            </a:xfrm>
                                                                            <a:prstGeom prst="rect">
                                                                              <a:avLst/>
                                                                            </a:prstGeom>
                                                                          </p:spPr>
                                                                          <p:style>
                                                                            <a:lnRef idx="2">
                                                                              <a:schemeClr val="accent1">
                                                                                <a:shade val="50000"/>
                                                                              </a:schemeClr>
                                                                            </a:lnRef>
                                                                            <a:fillRef idx="1">
                                                                              <a:schemeClr val="accent1"/>
                                                                            </a:fillRef>
                                                                            <a:effectRef idx="0">
                                                                              <a:schemeClr val="accent1"/>
                                                                            </a:effectRef>
                                                                            <a:fontRef idx="minor">
                                                                              <a:schemeClr val="lt1"/>
                                                                            </a:fontRef>
                                                                          </p:style>
                                                                          <p:txBody>
                                                                            <a:bodyPr rtlCol="0" anchor="ctr"/>
                                                                            <a:lstStyle/>
                                                                            <a:p>
                                                                              <a:pPr algn="ctr"/>
                                                                              <a:r>
                                                                                <a:rPr lang="zh-CN" altLang="en-US" dirty="0"/>
                                                                                <a:t>长沙</a:t>
                                                                              </a:r>
                                                                            </a:p>
                                                                          </p:txBody>
                                                                        </p:sp>
                                                                        <p:grpSp>
                                                                          <p:nvGrpSpPr>
                                                                            <p:cNvPr id="49" name="组合 48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1287F218-FCD7-485E-B4D0-3A0D507F1B12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GrpSpPr/>
                                                                            <p:nvPr/>
                                                                          </p:nvGrpSpPr>
                                                                          <p:grpSpPr>
                                                                            <a:xfrm>
                                                                              <a:off x="3569990" y="1540111"/>
                                                                              <a:ext cx="4509158" cy="2211946"/>
                                                                              <a:chOff x="3569990" y="1540111"/>
                                                                              <a:chExt cx="4509158" cy="2211946"/>
                                                                            </a:xfrm>
                                                                          </p:grpSpPr>
                                                                          <p:sp>
                                                                            <p:nvSpPr>
                                                                              <p:cNvPr id="11" name="矩形 10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E80551BC-F2B5-47DC-9156-2E9F33E47A6D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SpPr/>
                                                                              <p:nvPr/>
                                                                            </p:nvSpPr>
                                                                            <p:spPr>
                                                                              <a:xfrm>
                                                                                <a:off x="7287060" y="3392017"/>
                                                                                <a:ext cx="792088" cy="360040"/>
                                                                              </a:xfrm>
                                                                              <a:prstGeom prst="rect">
                                                                                <a:avLst/>
                                                                              </a:prstGeom>
                                                                            </p:spPr>
                                                                            <p:style>
                                                                              <a:lnRef idx="2">
                                                                                <a:schemeClr val="accent1">
                                                                                  <a:shade val="50000"/>
                                                                                </a:schemeClr>
                                                                              </a:lnRef>
                                                                              <a:fillRef idx="1">
                                                                                <a:schemeClr val="accent1"/>
                                                                              </a:fillRef>
                                                                              <a:effectRef idx="0">
                                                                                <a:schemeClr val="accent1"/>
                                                                              </a:effectRef>
                                                                              <a:fontRef idx="minor">
                                                                                <a:schemeClr val="lt1"/>
                                                                              </a:fontRef>
                                                                            </p:style>
                                                                            <p:txBody>
                                                                              <a:bodyPr rtlCol="0" anchor="ctr"/>
                                                                              <a:lstStyle/>
                                                                              <a:p>
                                                                                <a:pPr algn="ctr"/>
                                                                                <a:r>
                                                                                  <a:rPr lang="zh-CN" altLang="en-US" dirty="0"/>
                                                                                  <a:t>湘潭</a:t>
                                                                                </a:r>
                                                                              </a:p>
                                                                            </p:txBody>
                                                                          </p:sp>
                                                                          <p:grpSp>
                                                                            <p:nvGrpSpPr>
                                                                              <p:cNvPr id="48" name="组合 47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9C82C590-33B3-4152-A856-EBB03E10018A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GrpSpPr/>
                                                                              <p:nvPr/>
                                                                            </p:nvGrpSpPr>
                                                                            <p:grpSpPr>
                                                                              <a:xfrm>
                                                                                <a:off x="3569990" y="1540111"/>
                                                                                <a:ext cx="4097245" cy="1798034"/>
                                                                                <a:chOff x="3569990" y="1540111"/>
                                                                                <a:chExt cx="4097245" cy="1798034"/>
                                                                              </a:xfrm>
                                                                            </p:grpSpPr>
                                                                            <p:cxnSp>
                                                                              <p:nvCxnSpPr>
                                                                                <p:cNvPr id="25" name="直接连接符 24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A7E7084C-AA9E-42B1-9122-3BA7A8F2747F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CxnSpPr>
                                                                                  <a:cxnSpLocks/>
                                                                                </p:cNvCxnSpPr>
                                                                                <p:nvPr/>
                                                                              </p:nvCxnSpPr>
                                                                              <p:spPr>
                                                                                <a:xfrm>
                                                                                  <a:off x="7311393" y="2845541"/>
                                                                                  <a:ext cx="355842" cy="439443"/>
                                                                                </a:xfrm>
                                                                                <a:prstGeom prst="line">
                                                                                  <a:avLst/>
                                                                                </a:prstGeom>
                                                                                <a:ln w="12700">
                                                                                  <a:solidFill>
                                                                                    <a:schemeClr val="tx1">
                                                                                      <a:lumMod val="65000"/>
                                                                                      <a:lumOff val="35000"/>
                                                                                    </a:schemeClr>
                                                                                  </a:solidFill>
                                                                                </a:ln>
                                                                              </p:spPr>
                                                                              <p:style>
                                                                                <a:lnRef idx="1">
                                                                                  <a:schemeClr val="accent2"/>
                                                                                </a:lnRef>
                                                                                <a:fillRef idx="0">
                                                                                  <a:schemeClr val="accent2"/>
                                                                                </a:fillRef>
                                                                                <a:effectRef idx="0">
                                                                                  <a:schemeClr val="accent2"/>
                                                                                </a:effectRef>
                                                                                <a:fontRef idx="minor">
                                                                                  <a:schemeClr val="tx1"/>
                                                                                </a:fontRef>
                                                                              </p:style>
                                                                            </p:cxnSp>
                                                                            <p:grpSp>
                                                                              <p:nvGrpSpPr>
                                                                                <p:cNvPr id="47" name="组合 46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C1574C61-F1FC-4ED0-A974-24420455D06B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GrpSpPr/>
                                                                                <p:nvPr/>
                                                                              </p:nvGrpSpPr>
                                                                              <p:grpSpPr>
                                                                                <a:xfrm>
                                                                                  <a:off x="3569990" y="1540111"/>
                                                                                  <a:ext cx="3939325" cy="1798034"/>
                                                                                  <a:chOff x="3569990" y="1540111"/>
                                                                                  <a:chExt cx="3939325" cy="1798034"/>
                                                                                </a:xfrm>
                                                                              </p:grpSpPr>
                                                                              <p:cxnSp>
                                                                                <p:nvCxnSpPr>
                                                                                  <p:cNvPr id="27" name="直接连接符 26">
                                                                                    <a:extLst>
                                                                                      <a:ext uri="{FF2B5EF4-FFF2-40B4-BE49-F238E27FC236}">
                                                                                        <a16:creationId xmlns:a16="http://schemas.microsoft.com/office/drawing/2014/main" id="{07D1AC06-5B48-47D5-861C-059D9FE2904F}"/>
                                                                                      </a:ext>
                                                                                    </a:extLst>
                                                                                  </p:cNvPr>
                                                                                  <p:cNvCxnSpPr>
                                                                                    <a:cxnSpLocks/>
                                                                                  </p:cNvCxnSpPr>
                                                                                  <p:nvPr/>
                                                                                </p:nvCxnSpPr>
                                                                                <p:spPr>
                                                                                  <a:xfrm flipV="1">
                                                                                    <a:off x="6403074" y="2965631"/>
                                                                                    <a:ext cx="279838" cy="372514"/>
                                                                                  </a:xfrm>
                                                                                  <a:prstGeom prst="line">
                                                                                    <a:avLst/>
                                                                                  </a:prstGeom>
                                                                                  <a:ln w="12700">
                                                                                    <a:solidFill>
                                                                                      <a:schemeClr val="tx1">
                                                                                        <a:lumMod val="65000"/>
                                                                                        <a:lumOff val="35000"/>
                                                                                      </a:schemeClr>
                                                                                    </a:solidFill>
                                                                                  </a:ln>
                                                                                </p:spPr>
                                                                                <p:style>
                                                                                  <a:lnRef idx="1">
                                                                                    <a:schemeClr val="accent2"/>
                                                                                  </a:lnRef>
                                                                                  <a:fillRef idx="0">
                                                                                    <a:schemeClr val="accent2"/>
                                                                                  </a:fillRef>
                                                                                  <a:effectRef idx="0">
                                                                                    <a:schemeClr val="accent2"/>
                                                                                  </a:effectRef>
                                                                                  <a:fontRef idx="minor">
                                                                                    <a:schemeClr val="tx1"/>
                                                                                  </a:fontRef>
                                                                                </p:style>
                                                                              </p:cxnSp>
                                                                              <p:grpSp>
                                                                                <p:nvGrpSpPr>
                                                                                  <p:cNvPr id="46" name="组合 45">
                                                                                    <a:extLst>
                                                                                      <a:ext uri="{FF2B5EF4-FFF2-40B4-BE49-F238E27FC236}">
                                                                                        <a16:creationId xmlns:a16="http://schemas.microsoft.com/office/drawing/2014/main" id="{A908E831-EF21-40D2-9D5F-5C8C298AF4B5}"/>
                                                                                      </a:ext>
                                                                                    </a:extLst>
                                                                                  </p:cNvPr>
                                                                                  <p:cNvGrpSpPr/>
                                                                                  <p:nvPr/>
                                                                                </p:nvGrpSpPr>
                                                                                <p:grpSpPr>
                                                                                  <a:xfrm>
                                                                                    <a:off x="3569990" y="1540111"/>
                                                                                    <a:ext cx="3939325" cy="1242504"/>
                                                                                    <a:chOff x="3569990" y="1540111"/>
                                                                                    <a:chExt cx="3939325" cy="1242504"/>
                                                                                  </a:xfrm>
                                                                                </p:grpSpPr>
                                                                                <p:sp>
                                                                                  <p:nvSpPr>
                                                                                    <p:cNvPr id="8" name="矩形 7">
                                                                                      <a:extLst>
                                                                                        <a:ext uri="{FF2B5EF4-FFF2-40B4-BE49-F238E27FC236}">
                                                                                          <a16:creationId xmlns:a16="http://schemas.microsoft.com/office/drawing/2014/main" id="{FA4AB47A-2838-40C4-925A-87A537FF8386}"/>
                                                                                        </a:ext>
                                                                                      </a:extLst>
                                                                                    </p:cNvPr>
                                                                                    <p:cNvSpPr/>
                                                                                    <p:nvPr/>
                                                                                  </p:nvSpPr>
                                                                                  <p:spPr>
                                                                                    <a:xfrm>
                                                                                      <a:off x="6717227" y="2422575"/>
                                                                                      <a:ext cx="792088" cy="360040"/>
                                                                                    </a:xfrm>
                                                                                    <a:prstGeom prst="rect">
                                                                                      <a:avLst/>
                                                                                    </a:prstGeom>
                                                                                  </p:spPr>
                                                                                  <p:style>
                                                                                    <a:lnRef idx="2">
                                                                                      <a:schemeClr val="accent1">
                                                                                        <a:shade val="50000"/>
                                                                                      </a:schemeClr>
                                                                                    </a:lnRef>
                                                                                    <a:fillRef idx="1">
                                                                                      <a:schemeClr val="accent1"/>
                                                                                    </a:fillRef>
                                                                                    <a:effectRef idx="0">
                                                                                      <a:schemeClr val="accent1"/>
                                                                                    </a:effectRef>
                                                                                    <a:fontRef idx="minor">
                                                                                      <a:schemeClr val="lt1"/>
                                                                                    </a:fontRef>
                                                                                  </p:style>
                                                                                  <p:txBody>
                                                                                    <a:bodyPr rtlCol="0" anchor="ctr"/>
                                                                                    <a:lstStyle/>
                                                                                    <a:p>
                                                                                      <a:pPr algn="ctr"/>
                                                                                      <a:r>
                                                                                        <a:rPr lang="zh-CN" altLang="en-US" dirty="0"/>
                                                                                        <a:t>湖南</a:t>
                                                                                      </a:r>
                                                                                    </a:p>
                                                                                  </p:txBody>
                                                                                </p:sp>
                                                                                <p:grpSp>
                                                                                  <p:nvGrpSpPr>
                                                                                    <p:cNvPr id="45" name="组合 44">
                                                                                      <a:extLst>
                                                                                        <a:ext uri="{FF2B5EF4-FFF2-40B4-BE49-F238E27FC236}">
                                                                                          <a16:creationId xmlns:a16="http://schemas.microsoft.com/office/drawing/2014/main" id="{2D26C3F9-B3AD-4DE6-A403-A7D1FED60761}"/>
                                                                                        </a:ext>
                                                                                      </a:extLst>
                                                                                    </p:cNvPr>
                                                                                    <p:cNvGrpSpPr/>
                                                                                    <p:nvPr/>
                                                                                  </p:nvGrpSpPr>
                                                                                  <p:grpSpPr>
                                                                                    <a:xfrm>
                                                                                      <a:off x="3569990" y="1540111"/>
                                                                                      <a:ext cx="3005462" cy="1226108"/>
                                                                                      <a:chOff x="3569990" y="1540111"/>
                                                                                      <a:chExt cx="3005462" cy="1226108"/>
                                                                                    </a:xfrm>
                                                                                  </p:grpSpPr>
                                                                                  <p:grpSp>
                                                                                    <p:nvGrpSpPr>
                                                                                      <p:cNvPr id="44" name="组合 43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E1191B74-402E-44FE-A331-65FD1554544D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GrpSpPr/>
                                                                                      <p:nvPr/>
                                                                                    </p:nvGrpSpPr>
                                                                                    <p:grpSpPr>
                                                                                      <a:xfrm>
                                                                                        <a:off x="3569990" y="1540111"/>
                                                                                        <a:ext cx="1969753" cy="1226108"/>
                                                                                        <a:chOff x="3569990" y="1540111"/>
                                                                                        <a:chExt cx="1969753" cy="1226108"/>
                                                                                      </a:xfrm>
                                                                                    </p:grpSpPr>
                                                                                    <p:sp>
                                                                                      <p:nvSpPr>
                                                                                        <p:cNvPr id="9" name="矩形 8">
                                                                                          <a:extLst>
                                                                                            <a:ext uri="{FF2B5EF4-FFF2-40B4-BE49-F238E27FC236}">
                                                                                              <a16:creationId xmlns:a16="http://schemas.microsoft.com/office/drawing/2014/main" id="{4AA07B9E-0AB4-4415-A79A-89A221C96F93}"/>
                                                                                            </a:ext>
                                                                                          </a:extLst>
                                                                                        </p:cNvPr>
                                                                                        <p:cNvSpPr/>
                                                                                        <p:nvPr/>
                                                                                      </p:nvSpPr>
                                                                                      <p:spPr>
                                                                                        <a:xfrm>
                                                                                          <a:off x="4747655" y="2406179"/>
                                                                                          <a:ext cx="792088" cy="360040"/>
                                                                                        </a:xfrm>
                                                                                        <a:prstGeom prst="rect">
                                                                                          <a:avLst/>
                                                                                        </a:prstGeom>
                                                                                      </p:spPr>
                                                                                      <p:style>
                                                                                        <a:lnRef idx="2">
                                                                                          <a:schemeClr val="accent1">
                                                                                            <a:shade val="50000"/>
                                                                                          </a:schemeClr>
                                                                                        </a:lnRef>
                                                                                        <a:fillRef idx="1">
                                                                                          <a:schemeClr val="accent1"/>
                                                                                        </a:fillRef>
                                                                                        <a:effectRef idx="0">
                                                                                          <a:schemeClr val="accent1"/>
                                                                                        </a:effectRef>
                                                                                        <a:fontRef idx="minor">
                                                                                          <a:schemeClr val="lt1"/>
                                                                                        </a:fontRef>
                                                                                      </p:style>
                                                                                      <p:txBody>
                                                                                        <a:bodyPr rtlCol="0" anchor="ctr"/>
                                                                                        <a:lstStyle/>
                                                                                        <a:p>
                                                                                          <a:pPr algn="ctr"/>
                                                                                          <a:r>
                                                                                            <a:rPr lang="zh-CN" altLang="en-US" dirty="0"/>
                                                                                            <a:t>广西</a:t>
                                                                                          </a:r>
                                                                                        </a:p>
                                                                                      </p:txBody>
                                                                                    </p:sp>
                                                                                    <p:grpSp>
                                                                                      <p:nvGrpSpPr>
                                                                                        <p:cNvPr id="43" name="组合 42">
                                                                                          <a:extLst>
                                                                                            <a:ext uri="{FF2B5EF4-FFF2-40B4-BE49-F238E27FC236}">
                                                                                              <a16:creationId xmlns:a16="http://schemas.microsoft.com/office/drawing/2014/main" id="{F81FB1FD-A90D-4EBA-A9F2-5197E09FC4F6}"/>
                                                                                            </a:ext>
                                                                                          </a:extLst>
                                                                                        </p:cNvPr>
                                                                                        <p:cNvGrpSpPr/>
                                                                                        <p:nvPr/>
                                                                                      </p:nvGrpSpPr>
                                                                                      <p:grpSpPr>
                                                                                        <a:xfrm>
                                                                                          <a:off x="3569990" y="1540111"/>
                                                                                          <a:ext cx="1938114" cy="792039"/>
                                                                                          <a:chOff x="3569990" y="1540111"/>
                                                                                          <a:chExt cx="1938114" cy="792039"/>
                                                                                        </a:xfrm>
                                                                                      </p:grpSpPr>
                                                                                      <p:sp>
                                                                                        <p:nvSpPr>
                                                                                          <p:cNvPr id="4" name="矩形 3">
                                                                                            <a:extLst>
                                                                                              <a:ext uri="{FF2B5EF4-FFF2-40B4-BE49-F238E27FC236}">
                                                                                                <a16:creationId xmlns:a16="http://schemas.microsoft.com/office/drawing/2014/main" id="{AEF84D6B-6174-4D80-847F-0F5EB56CE6EE}"/>
                                                                                              </a:ext>
                                                                                            </a:extLst>
                                                                                          </p:cNvPr>
                                                                                          <p:cNvSpPr/>
                                                                                          <p:nvPr/>
                                                                                        </p:nvSpPr>
                                                                                        <p:spPr>
                                                                                          <a:xfrm>
                                                                                            <a:off x="4716016" y="1540111"/>
                                                                                            <a:ext cx="792088" cy="360040"/>
                                                                                          </a:xfrm>
                                                                                          <a:prstGeom prst="rect">
                                                                                            <a:avLst/>
                                                                                          </a:prstGeom>
                                                                                        </p:spPr>
                                                                                        <p:style>
                                                                                          <a:lnRef idx="2">
                                                                                            <a:schemeClr val="accent1">
                                                                                              <a:shade val="50000"/>
                                                                                            </a:schemeClr>
                                                                                          </a:lnRef>
                                                                                          <a:fillRef idx="1">
                                                                                            <a:schemeClr val="accent1"/>
                                                                                          </a:fillRef>
                                                                                          <a:effectRef idx="0">
                                                                                            <a:schemeClr val="accent1"/>
                                                                                          </a:effectRef>
                                                                                          <a:fontRef idx="minor">
                                                                                            <a:schemeClr val="lt1"/>
                                                                                          </a:fontRef>
                                                                                        </p:style>
                                                                                        <p:txBody>
                                                                  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                                                                  <a:prstTxWarp prst="textNoShape">
                                                                                              <a:avLst/>
                                                                                            </a:prstTxWarp>
                                                                                            <a:noAutofit/>
                                                                                          </a:bodyPr>
                                                                                          <a:lstStyle/>
                                                                                          <a:p>
                                                                                            <a:pPr algn="ctr"/>
                                                                                            <a:r>
                                                                                              <a:rPr lang="zh-CN" altLang="en-US" dirty="0"/>
                                                                                              <a:t>全国</a:t>
                                                                                            </a:r>
                                                                                          </a:p>
                                                                                        </p:txBody>
                                                                                      </p:sp>
                                                                                      <p:cxnSp>
                                                                                        <p:nvCxnSpPr>
                                                                                          <p:cNvPr id="18" name="直接连接符 17">
                                                                                            <a:extLst>
                                                                                              <a:ext uri="{FF2B5EF4-FFF2-40B4-BE49-F238E27FC236}">
                                                                                                <a16:creationId xmlns:a16="http://schemas.microsoft.com/office/drawing/2014/main" id="{A3BFE785-9A4D-4C39-9ADD-44E181DEB65B}"/>
                                                                                              </a:ext>
                                                                                            </a:extLst>
                                                                                          </p:cNvPr>
                                                                                          <p:cNvCxnSpPr/>
                                                                                          <p:nvPr/>
                                                                                        </p:nvCxnSpPr>
                                                                                        <p:spPr>
                                                                                          <a:xfrm flipH="1">
                                                                                            <a:off x="3569990" y="1900150"/>
                                                                                            <a:ext cx="1044000" cy="432000"/>
                                                                                          </a:xfrm>
                                                                                          <a:prstGeom prst="line">
                                                                                            <a:avLst/>
                                                                                          </a:prstGeom>
                                                                                          <a:ln w="12700">
                                                                                            <a:solidFill>
                                                                                              <a:schemeClr val="tx1">
                                                                                                <a:lumMod val="65000"/>
                                                                                                <a:lumOff val="35000"/>
                                                                                              </a:schemeClr>
                                                                                            </a:solidFill>
                                                                                          </a:ln>
                                                                                        </p:spPr>
                                                                                        <p:style>
                                                                                          <a:lnRef idx="1">
                                                                                            <a:schemeClr val="accent2"/>
                                                                                          </a:lnRef>
                                                                                          <a:fillRef idx="0">
                                                                                            <a:schemeClr val="accent2"/>
                                                                                          </a:fillRef>
                                                                                          <a:effectRef idx="0">
                                                                                            <a:schemeClr val="accent2"/>
                                                                                          </a:effectRef>
                                                                                          <a:fontRef idx="minor">
                                                                                            <a:schemeClr val="tx1"/>
                                                                                          </a:fontRef>
                                                                                        </p:style>
                                                                                      </p:cxnSp>
                                                                                    </p:grpSp>
                                                                                  </p:grpSp>
                                                                                  <p:cxnSp>
                                                                                    <p:nvCxnSpPr>
                                                                                      <p:cNvPr id="28" name="直接连接符 27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76689B97-0AA6-42AF-B42A-A3733BD3AA94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CxnSpPr>
                                                                                        <a:cxnSpLocks/>
                                                                                      </p:cNvCxnSpPr>
                                                                                      <p:nvPr/>
                                                                                    </p:nvCxnSpPr>
                                                                                    <p:spPr>
                                                                                      <a:xfrm flipH="1" flipV="1">
                                                                                        <a:off x="5652120" y="1900150"/>
                                                                                        <a:ext cx="923332" cy="457201"/>
                                                                                      </a:xfrm>
                                                                                      <a:prstGeom prst="line">
                                                                                        <a:avLst/>
                                                                                      </a:prstGeom>
                                                                                      <a:ln w="12700">
                                                                                        <a:solidFill>
                                                                                          <a:schemeClr val="tx1">
                                                                                            <a:lumMod val="65000"/>
                                                                                            <a:lumOff val="35000"/>
                                                                                          </a:schemeClr>
                                                                                        </a:solidFill>
                                                                                      </a:ln>
                                                                                    </p:spPr>
                                                                                    <p:style>
                                                                                      <a:lnRef idx="1">
                                                                                        <a:schemeClr val="accent2"/>
                                                                                      </a:lnRef>
                                                                                      <a:fillRef idx="0">
                                                                                        <a:schemeClr val="accent2"/>
                                                                                      </a:fillRef>
                                                                                      <a:effectRef idx="0">
                                                                                        <a:schemeClr val="accent2"/>
                                                                                      </a:effectRef>
                                                                                      <a:fontRef idx="minor">
                                                                                        <a:schemeClr val="tx1"/>
                                                                                      </a:fontRef>
                                                                                    </p:style>
                                                                                  </p:cxnSp>
                                                                                </p:grpSp>
                                                                              </p:grpSp>
                                                                            </p:grpSp>
                                                                          </p:grpSp>
                                                                        </p:grpSp>
                                                                      </p:grpSp>
                                                                    </p:grpSp>
                                                                  </p:grpSp>
                                                                </p:grpSp>
                                                              </p:grpSp>
                                                            </p:grpSp>
                                                          </p:grpSp>
                                                        </p:grpSp>
                                                      </p:grpSp>
                                                    </p:grpSp>
                                                    <p:cxnSp>
                                                      <p:nvCxnSpPr>
                                                        <p:cNvPr id="34" name="直接连接符 33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A40F9D21-D3FC-45D3-B55F-C6E3B327286B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>
                                                          <a:cxnSpLocks/>
                                                        </p:cNvCxnSpPr>
                                                        <p:nvPr/>
                                                      </p:nvCxnSpPr>
                                                      <p:spPr>
                                                        <a:xfrm>
                                                          <a:off x="5105460" y="2022624"/>
                                                          <a:ext cx="6600" cy="309526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ln w="12700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2"/>
                                                        </a:lnRef>
                                                        <a:fillRef idx="0">
                                                          <a:schemeClr val="accent2"/>
                                                        </a:fillRef>
                                                        <a:effectRef idx="0">
                                                          <a:schemeClr val="accent2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</p:grpSp>
                                                  <p:sp>
                                                    <p:nvSpPr>
                                                      <p:cNvPr id="63" name="文本框 62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3756B059-9AC0-48D3-AFA6-502E56CF21A5}"/>
                                                          </a:ext>
                                                        </a:extLst>
                                                      </p:cNvPr>
                                                      <p:cNvSpPr txBox="1"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754709" y="1471091"/>
                                                        <a:ext cx="792088" cy="369332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</p:spPr>
                                                    <p:txBody>
                                                      <a:bodyPr wrap="square" rtlCol="0">
                                                        <a:spAutoFit/>
                                                      </a:bodyPr>
                                                      <a:lstStyle/>
                                                      <a:p>
                                                        <a:r>
                                                          <a:rPr lang="en-US" altLang="zh-CN" dirty="0"/>
                                                          <a:t>h=0</a:t>
                                                        </a:r>
                                                        <a:endParaRPr lang="zh-CN" altLang="en-US" dirty="0"/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  <p:grpSp>
                                                  <p:nvGrpSpPr>
                                                    <p:cNvPr id="24" name="组合 23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B2BF40F7-ED97-40FC-A1D2-5C292D7BD705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592721" y="1772816"/>
                                                      <a:ext cx="952749" cy="2745015"/>
                                                      <a:chOff x="592721" y="1772816"/>
                                                      <a:chExt cx="952749" cy="2745015"/>
                                                    </a:xfrm>
                                                  </p:grpSpPr>
                                                  <p:cxnSp>
                                                    <p:nvCxnSpPr>
                                                      <p:cNvPr id="38" name="直接连接符 37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8E956E4C-9899-487C-97B5-5A7521DB787E}"/>
                                                          </a:ext>
                                                        </a:extLst>
                                                      </p:cNvPr>
                                                      <p:cNvCxnSpPr>
                                                        <a:cxnSpLocks/>
                                                      </p:cNvCxnSpPr>
                                                      <p:nvPr/>
                                                    </p:nvCxnSpPr>
                                                    <p:spPr>
                                                      <a:xfrm>
                                                        <a:off x="611560" y="1772816"/>
                                                        <a:ext cx="853752" cy="0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ln w="28575"/>
                                                    </p:spPr>
                                                    <p:style>
                                                      <a:lnRef idx="1">
                                                        <a:schemeClr val="accent2"/>
                                                      </a:lnRef>
                                                      <a:fillRef idx="0">
                                                        <a:schemeClr val="accent2"/>
                                                      </a:fillRef>
                                                      <a:effectRef idx="0">
                                                        <a:schemeClr val="accent2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grpSp>
                                                    <p:nvGrpSpPr>
                                                      <p:cNvPr id="23" name="组合 22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40A86101-42EC-448D-82A9-2C0B7A758C3A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592721" y="2287305"/>
                                                        <a:ext cx="952749" cy="2230526"/>
                                                        <a:chOff x="592721" y="2287305"/>
                                                        <a:chExt cx="952749" cy="2230526"/>
                                                      </a:xfrm>
                                                    </p:grpSpPr>
                                                    <p:cxnSp>
                                                      <p:nvCxnSpPr>
                                                        <p:cNvPr id="41" name="直接连接符 40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4B00A7B9-C9FA-4B5C-BC31-4BCCD418E1EE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>
                                                          <a:cxnSpLocks/>
                                                        </p:cNvCxnSpPr>
                                                        <p:nvPr/>
                                                      </p:nvCxnSpPr>
                                                      <p:spPr>
                                                        <a:xfrm>
                                                          <a:off x="592721" y="3591880"/>
                                                          <a:ext cx="853752" cy="0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ln w="28575"/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2"/>
                                                        </a:lnRef>
                                                        <a:fillRef idx="0">
                                                          <a:schemeClr val="accent2"/>
                                                        </a:fillRef>
                                                        <a:effectRef idx="0">
                                                          <a:schemeClr val="accent2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grpSp>
                                                      <p:nvGrpSpPr>
                                                        <p:cNvPr id="22" name="组合 21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A8CEB3C7-90BB-4EDC-A7E1-59301DD05A0B}"/>
                                                            </a:ext>
                                                          </a:extLst>
                                                        </p:cNvPr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611560" y="2287305"/>
                                                          <a:ext cx="933910" cy="2230526"/>
                                                          <a:chOff x="611560" y="2287305"/>
                                                          <a:chExt cx="933910" cy="2230526"/>
                                                        </a:xfrm>
                                                      </p:grpSpPr>
                                                      <p:cxnSp>
                                                        <p:nvCxnSpPr>
                                                          <p:cNvPr id="42" name="直接连接符 41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FD98B8DF-249F-424F-A19C-475DE1D74DC3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CxnSpPr>
                                                            <a:cxnSpLocks/>
                                                          </p:cNvCxnSpPr>
                                                          <p:nvPr/>
                                                        </p:nvCxnSpPr>
                                                        <p:spPr>
                                                          <a:xfrm>
                                                            <a:off x="611560" y="4500445"/>
                                                            <a:ext cx="853752" cy="0"/>
                                                          </a:xfrm>
                                                          <a:prstGeom prst="line">
                                                            <a:avLst/>
                                                          </a:prstGeom>
                                                          <a:ln w="28575"/>
                                                        </p:spPr>
                                                        <p:style>
                                                          <a:lnRef idx="1">
                                                            <a:schemeClr val="accent2"/>
                                                          </a:lnRef>
                                                          <a:fillRef idx="0">
                                                            <a:schemeClr val="accent2"/>
                                                          </a:fillRef>
                                                          <a:effectRef idx="0">
                                                            <a:schemeClr val="accent2"/>
                                                          </a:effectRef>
                                                          <a:fontRef idx="minor">
                                                            <a:schemeClr val="tx1"/>
                                                          </a:fontRef>
                                                        </p:style>
                                                      </p:cxnSp>
                                                      <p:grpSp>
                                                        <p:nvGrpSpPr>
                                                          <p:cNvPr id="17" name="组合 16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79FA2E44-F760-41DF-8A36-387755136216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723639" y="2287305"/>
                                                            <a:ext cx="821831" cy="2230526"/>
                                                            <a:chOff x="723639" y="2287305"/>
                                                            <a:chExt cx="821831" cy="2230526"/>
                                                          </a:xfrm>
                                                        </p:grpSpPr>
                                                        <p:grpSp>
                                                          <p:nvGrpSpPr>
                                                            <p:cNvPr id="14" name="组合 13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6DF20E1D-190E-4E16-AE60-098431611656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731565" y="2287305"/>
                                                              <a:ext cx="813905" cy="1299929"/>
                                                              <a:chOff x="731565" y="2287305"/>
                                                              <a:chExt cx="813905" cy="1299929"/>
                                                            </a:xfrm>
                                                          </p:grpSpPr>
                                                          <p:sp>
                                                            <p:nvSpPr>
                                                              <p:cNvPr id="64" name="文本框 63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1F18367B-32A2-4713-B056-BB6082A3537E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SpPr txBox="1"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753382" y="2287305"/>
                                                                <a:ext cx="792088" cy="369332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noFill/>
                                                            </p:spPr>
                                                            <p:txBody>
                                                              <a:bodyPr wrap="square" rtlCol="0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r>
                                                                  <a:rPr lang="en-US" altLang="zh-CN" dirty="0"/>
                                                                  <a:t>h=1</a:t>
                                                                </a:r>
                                                                <a:endParaRPr lang="zh-CN" altLang="en-US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66" name="文本框 65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73BFE346-BBA4-471E-AD13-39EA2C7313A8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SpPr txBox="1"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731565" y="3217902"/>
                                                                <a:ext cx="792088" cy="369332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noFill/>
                                                            </p:spPr>
                                                            <p:txBody>
                                                              <a:bodyPr wrap="square" rtlCol="0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r>
                                                                  <a:rPr lang="en-US" altLang="zh-CN" dirty="0"/>
                                                                  <a:t>h=2</a:t>
                                                                </a:r>
                                                                <a:endParaRPr lang="zh-CN" altLang="en-US" dirty="0"/>
                                                              </a:p>
                                                            </p:txBody>
                                                          </p:sp>
                                                        </p:grpSp>
                                                        <p:sp>
                                                          <p:nvSpPr>
                                                            <p:cNvPr id="68" name="文本框 67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CE449FF1-200E-4922-AEE7-2CC222A13051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SpPr txBox="1"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723639" y="4148499"/>
                                                              <a:ext cx="792088" cy="369332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</p:spPr>
                                                          <p:txBody>
                                                            <a:bodyPr wrap="square" rtlCol="0">
                                                              <a:sp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r>
                                                                <a:rPr lang="en-US" altLang="zh-CN" dirty="0"/>
                                                                <a:t>h=3</a:t>
                                                              </a:r>
                                                              <a:endParaRPr lang="zh-CN" altLang="en-US" dirty="0"/>
                                                            </a:p>
                                                          </p:txBody>
                                                        </p:sp>
                                                      </p:grpSp>
                                                    </p:grpSp>
                                                  </p:grpSp>
                                                </p:grpSp>
                                              </p:grpSp>
                                            </p:grpSp>
                                            <p:sp>
                                              <p:nvSpPr>
                                                <p:cNvPr id="61" name="文本框 60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FA167736-A600-434E-9BCF-65A247E030DD}"/>
                                                    </a:ext>
                                                  </a:extLst>
                                                </p:cNvPr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2602649" y="2092157"/>
                                                  <a:ext cx="546046" cy="369332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</p:spPr>
                                              <p:txBody>
                                                <a:bodyPr wrap="square" rtlCol="0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en-US" altLang="zh-CN" dirty="0">
                                                      <a:solidFill>
                                                        <a:srgbClr val="FF0000"/>
                                                      </a:solidFill>
                                                    </a:rPr>
                                                    <a:t>2</a:t>
                                                  </a:r>
                                                  <a:endParaRPr lang="zh-CN" altLang="en-US" dirty="0">
                                                    <a:solidFill>
                                                      <a:srgbClr val="FF0000"/>
                                                    </a:solidFill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62" name="文本框 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34B892E-1CFC-4344-AB7C-7745EC65BD7B}"/>
                                                  </a:ext>
                                                </a:extLst>
                                              </p:cNvPr>
                                              <p:cNvSpPr txBox="1"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1526908" y="3059668"/>
                                                <a:ext cx="546046" cy="369332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noFill/>
                                            </p:spPr>
                                            <p:txBody>
                                              <a:bodyPr wrap="square" rtlCol="0">
                                                <a:spAutoFit/>
                                              </a:bodyPr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US" altLang="zh-CN" dirty="0">
                                                    <a:solidFill>
                                                      <a:srgbClr val="FF0000"/>
                                                    </a:solidFill>
                                                  </a:rPr>
                                                  <a:t>3</a:t>
                                                </a:r>
                                                <a:endParaRPr lang="zh-CN" altLang="en-US" dirty="0">
                                                  <a:solidFill>
                                                    <a:srgbClr val="FF0000"/>
                                                  </a:solidFill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sp>
                                          <p:nvSpPr>
                                            <p:cNvPr id="67" name="文本框 6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503311B-83D8-4516-A6F9-FCC0DE0FD2B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2763417" y="3059668"/>
                                              <a:ext cx="546046" cy="369332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</p:spPr>
                                          <p:txBody>
                                            <a:bodyPr wrap="square" rtlCol="0">
                                              <a:spAutoFit/>
                                            </a:bodyPr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altLang="zh-CN" dirty="0">
                                                  <a:solidFill>
                                                    <a:srgbClr val="FF0000"/>
                                                  </a:solidFill>
                                                </a:rPr>
                                                <a:t>4</a:t>
                                              </a:r>
                                              <a:endParaRPr lang="zh-CN" altLang="en-US" dirty="0">
                                                <a:solidFill>
                                                  <a:srgbClr val="FF0000"/>
                                                </a:solidFill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70" name="文本框 6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E3E0FC0-F03C-4B98-BBEC-54036F74AE87}"/>
                                              </a:ext>
                                            </a:extLst>
                                          </p:cNvPr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5301678" y="4975736"/>
                                            <a:ext cx="848578" cy="369332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square" rtlCol="0">
                                            <a:spAutoFit/>
                                          </a:bodyPr>
                                          <a:lstStyle/>
                                          <a:p>
                                            <a:pPr algn="ctr"/>
                                            <a:r>
                                              <a:rPr lang="en-US" altLang="zh-CN" dirty="0">
                                                <a:solidFill>
                                                  <a:srgbClr val="FF0000"/>
                                                </a:solidFill>
                                              </a:rPr>
                                              <a:t>5</a:t>
                                            </a:r>
                                            <a:r>
                                              <a:rPr lang="en-US" altLang="zh-CN" dirty="0"/>
                                              <a:t>+10-4</a:t>
                                            </a:r>
                                            <a:endParaRPr lang="zh-CN" altLang="en-US" dirty="0"/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72" name="文本框 7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0894C26-AEC0-4347-9827-54F408E748DC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5328692" y="6076907"/>
                                          <a:ext cx="848578" cy="369332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</p:spPr>
                                      <p:txBody>
                                        <a:bodyPr wrap="square" rtlCol="0">
                                          <a:spAutoFit/>
                                        </a:bodyPr>
                                        <a:lstStyle/>
                                        <a:p>
                                          <a:pPr algn="ctr"/>
                                          <a:r>
                                            <a:rPr lang="en-US" altLang="zh-CN" dirty="0">
                                              <a:solidFill>
                                                <a:srgbClr val="FF0000"/>
                                              </a:solidFill>
                                            </a:rPr>
                                            <a:t>6</a:t>
                                          </a:r>
                                          <a:r>
                                            <a:rPr lang="en-US" altLang="zh-CN" dirty="0"/>
                                            <a:t>+10-4</a:t>
                                          </a:r>
                                          <a:endParaRPr lang="zh-CN" altLang="en-US" dirty="0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3" name="文本框 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1072AE2-ACF9-44C8-8F14-173478EE887C}"/>
                                          </a:ext>
                                        </a:extLst>
                                      </p:cNvPr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6708933" y="6033791"/>
                                        <a:ext cx="848574" cy="3693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US" altLang="zh-CN" dirty="0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a:t>7</a:t>
                                        </a:r>
                                        <a:r>
                                          <a:rPr lang="en-US" altLang="zh-CN" dirty="0"/>
                                          <a:t>+10-4</a:t>
                                        </a:r>
                                        <a:endParaRPr lang="zh-CN" altLang="en-US" dirty="0"/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75" name="文本框 74">
                                    <a:extLst>
                                      <a:ext uri="{FF2B5EF4-FFF2-40B4-BE49-F238E27FC236}">
                                        <a16:creationId xmlns:a16="http://schemas.microsoft.com/office/drawing/2014/main" id="{E60F3237-FBE8-4C21-83FA-740539756FF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4592436" y="2079230"/>
                                    <a:ext cx="709242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altLang="zh-CN" dirty="0">
                                        <a:solidFill>
                                          <a:srgbClr val="FF0000"/>
                                        </a:solidFill>
                                      </a:rPr>
                                      <a:t>10</a:t>
                                    </a:r>
                                    <a:r>
                                      <a:rPr lang="en-US" altLang="zh-CN" dirty="0"/>
                                      <a:t>-4</a:t>
                                    </a:r>
                                    <a:endParaRPr lang="zh-CN" altLang="en-US" dirty="0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sp>
                        <p:nvSpPr>
                          <p:cNvPr id="76" name="文本框 75">
                            <a:extLst>
                              <a:ext uri="{FF2B5EF4-FFF2-40B4-BE49-F238E27FC236}">
                                <a16:creationId xmlns:a16="http://schemas.microsoft.com/office/drawing/2014/main" id="{C35E83E3-4B80-4B4C-96D5-BC37CA1302A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817093" y="2079230"/>
                            <a:ext cx="661519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dirty="0">
                                <a:solidFill>
                                  <a:srgbClr val="FF0000"/>
                                </a:solidFill>
                              </a:rPr>
                              <a:t>11</a:t>
                            </a:r>
                            <a:r>
                              <a:rPr lang="en-US" altLang="zh-CN" dirty="0"/>
                              <a:t>-4</a:t>
                            </a:r>
                            <a:endParaRPr lang="zh-CN" altLang="en-US" dirty="0"/>
                          </a:p>
                        </p:txBody>
                      </p:sp>
                    </p:grpSp>
                    <p:sp>
                      <p:nvSpPr>
                        <p:cNvPr id="79" name="文本框 78">
                          <a:extLst>
                            <a:ext uri="{FF2B5EF4-FFF2-40B4-BE49-F238E27FC236}">
                              <a16:creationId xmlns:a16="http://schemas.microsoft.com/office/drawing/2014/main" id="{8E1F2306-092B-4905-BC27-297AF456F23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355610" y="3107702"/>
                          <a:ext cx="68278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13</a:t>
                          </a:r>
                          <a:r>
                            <a:rPr lang="en-US" altLang="zh-CN" dirty="0"/>
                            <a:t>-4</a:t>
                          </a:r>
                          <a:endParaRPr lang="zh-CN" altLang="en-US" dirty="0"/>
                        </a:p>
                      </p:txBody>
                    </p:sp>
                  </p:grpSp>
                  <p:sp>
                    <p:nvSpPr>
                      <p:cNvPr id="83" name="文本框 82">
                        <a:extLst>
                          <a:ext uri="{FF2B5EF4-FFF2-40B4-BE49-F238E27FC236}">
                            <a16:creationId xmlns:a16="http://schemas.microsoft.com/office/drawing/2014/main" id="{C527126A-8BF1-412D-9404-C78955FF09B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83664" y="4065974"/>
                        <a:ext cx="73217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rgbClr val="FF0000"/>
                            </a:solidFill>
                          </a:rPr>
                          <a:t>14</a:t>
                        </a:r>
                        <a:r>
                          <a:rPr lang="en-US" altLang="zh-CN" dirty="0"/>
                          <a:t>-4</a:t>
                        </a:r>
                        <a:endParaRPr lang="zh-CN" altLang="en-US" dirty="0"/>
                      </a:p>
                    </p:txBody>
                  </p:sp>
                </p:grpSp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01EA9834-A788-42DA-AF43-0A1C384D20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8203" y="4038147"/>
                      <a:ext cx="7292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</p:grpSp>
      </p:grp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704D55F-8F6B-41D1-BE54-A7B9AD61EC59}"/>
              </a:ext>
            </a:extLst>
          </p:cNvPr>
          <p:cNvCxnSpPr>
            <a:cxnSpLocks/>
          </p:cNvCxnSpPr>
          <p:nvPr/>
        </p:nvCxnSpPr>
        <p:spPr>
          <a:xfrm>
            <a:off x="802340" y="5552818"/>
            <a:ext cx="85375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BCEDDA7-C92D-4239-8DE7-8771B4793441}"/>
              </a:ext>
            </a:extLst>
          </p:cNvPr>
          <p:cNvSpPr txBox="1"/>
          <p:nvPr/>
        </p:nvSpPr>
        <p:spPr>
          <a:xfrm>
            <a:off x="914419" y="519969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h=4</a:t>
            </a:r>
            <a:endParaRPr lang="zh-CN" altLang="en-US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AD7BBD9B-6554-4A19-B981-30479A6AE1BC}"/>
              </a:ext>
            </a:extLst>
          </p:cNvPr>
          <p:cNvSpPr txBox="1"/>
          <p:nvPr/>
        </p:nvSpPr>
        <p:spPr>
          <a:xfrm>
            <a:off x="923854" y="619218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h=5</a:t>
            </a:r>
            <a:endParaRPr lang="zh-CN" altLang="en-US" dirty="0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E9BE1EF2-596A-480E-BF66-FBC065551814}"/>
              </a:ext>
            </a:extLst>
          </p:cNvPr>
          <p:cNvCxnSpPr>
            <a:cxnSpLocks/>
          </p:cNvCxnSpPr>
          <p:nvPr/>
        </p:nvCxnSpPr>
        <p:spPr>
          <a:xfrm>
            <a:off x="783501" y="6597352"/>
            <a:ext cx="85375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054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51188-1F98-4563-91F4-B238FF28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从树的左边移动到右边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F437D60-A88D-4EF9-A7DC-A1FECB13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第一步：移动节点（含子节点）的左值和右值都减（移动节点左值</a:t>
            </a:r>
            <a:r>
              <a:rPr lang="en-US" altLang="zh-CN" sz="1800" dirty="0"/>
              <a:t>-</a:t>
            </a:r>
            <a:r>
              <a:rPr lang="zh-CN" altLang="en-US" sz="1800" dirty="0"/>
              <a:t>目标节点右值）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SQL</a:t>
            </a:r>
            <a:r>
              <a:rPr lang="zh-CN" altLang="en-US" sz="1800" dirty="0"/>
              <a:t>：</a:t>
            </a:r>
            <a:r>
              <a:rPr lang="en-US" altLang="zh-CN" sz="1800" dirty="0"/>
              <a:t>update from Tree set </a:t>
            </a:r>
            <a:r>
              <a:rPr lang="en-US" altLang="zh-CN" sz="1800" dirty="0" err="1"/>
              <a:t>lno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lno</a:t>
            </a:r>
            <a:r>
              <a:rPr lang="en-US" altLang="zh-CN" sz="1800" dirty="0"/>
              <a:t>-</a:t>
            </a:r>
            <a:r>
              <a:rPr lang="zh-CN" altLang="en-US" sz="1800" dirty="0"/>
              <a:t>（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cnode.lno</a:t>
            </a:r>
            <a:r>
              <a:rPr lang="en-US" altLang="zh-CN" sz="1800" dirty="0"/>
              <a:t> –</a:t>
            </a:r>
            <a:r>
              <a:rPr lang="en-US" altLang="zh-CN" sz="1800" dirty="0" err="1"/>
              <a:t>des.lno</a:t>
            </a:r>
            <a:r>
              <a:rPr lang="zh-CN" altLang="en-US" sz="1800" dirty="0"/>
              <a:t>），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rno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rno</a:t>
            </a:r>
            <a:r>
              <a:rPr lang="en-US" altLang="zh-CN" sz="1800" dirty="0"/>
              <a:t>-</a:t>
            </a:r>
            <a:r>
              <a:rPr lang="zh-CN" altLang="en-US" sz="1800" dirty="0"/>
              <a:t>（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cnode.lno</a:t>
            </a:r>
            <a:r>
              <a:rPr lang="en-US" altLang="zh-CN" sz="1800" dirty="0"/>
              <a:t> –</a:t>
            </a:r>
            <a:r>
              <a:rPr lang="en-US" altLang="zh-CN" sz="1800" dirty="0" err="1"/>
              <a:t>des.lno</a:t>
            </a:r>
            <a:r>
              <a:rPr lang="zh-CN" altLang="en-US" sz="1800" dirty="0"/>
              <a:t>）</a:t>
            </a:r>
            <a:r>
              <a:rPr lang="en-US" altLang="zh-CN" sz="1800" dirty="0"/>
              <a:t> where  </a:t>
            </a:r>
            <a:r>
              <a:rPr lang="en-US" altLang="zh-CN" sz="1800" dirty="0" err="1"/>
              <a:t>lno</a:t>
            </a:r>
            <a:r>
              <a:rPr lang="en-US" altLang="zh-CN" sz="1800" dirty="0"/>
              <a:t>  &gt;=  </a:t>
            </a:r>
            <a:r>
              <a:rPr lang="en-US" altLang="zh-CN" sz="1800" dirty="0" err="1"/>
              <a:t>cnode.lno</a:t>
            </a:r>
            <a:r>
              <a:rPr lang="en-US" altLang="zh-CN" sz="1800" dirty="0"/>
              <a:t>  and  </a:t>
            </a:r>
            <a:r>
              <a:rPr lang="en-US" altLang="zh-CN" sz="1800" dirty="0" err="1"/>
              <a:t>cnode.rno</a:t>
            </a:r>
            <a:r>
              <a:rPr lang="en-US" altLang="zh-CN" sz="1800" dirty="0"/>
              <a:t> &lt;=  </a:t>
            </a:r>
            <a:r>
              <a:rPr lang="en-US" altLang="zh-CN" sz="1800" dirty="0" err="1"/>
              <a:t>cnode</a:t>
            </a:r>
            <a:r>
              <a:rPr lang="en-US" altLang="zh-CN" sz="1800" dirty="0"/>
              <a:t>. </a:t>
            </a:r>
            <a:r>
              <a:rPr lang="en-US" altLang="zh-CN" sz="1800" dirty="0" err="1"/>
              <a:t>right_no</a:t>
            </a:r>
            <a:endParaRPr lang="en-US" altLang="zh-CN" sz="1800" dirty="0"/>
          </a:p>
          <a:p>
            <a:r>
              <a:rPr lang="zh-CN" altLang="en-US" sz="1800" dirty="0"/>
              <a:t>第二步：所有左值和右值都大于移动节点左值，且小于目标节点右值的节点，左右值都减移动节点数*</a:t>
            </a:r>
            <a:r>
              <a:rPr lang="en-US" altLang="zh-CN" sz="1800" dirty="0"/>
              <a:t>2</a:t>
            </a:r>
          </a:p>
          <a:p>
            <a:pPr marL="0" indent="0">
              <a:buNone/>
            </a:pPr>
            <a:r>
              <a:rPr lang="en-US" altLang="zh-CN" sz="1800" dirty="0"/>
              <a:t>        SQL</a:t>
            </a:r>
            <a:r>
              <a:rPr lang="zh-CN" altLang="en-US" sz="1800" dirty="0"/>
              <a:t>：</a:t>
            </a:r>
            <a:r>
              <a:rPr lang="en-US" altLang="zh-CN" sz="1800" dirty="0"/>
              <a:t> update Tree set  </a:t>
            </a:r>
            <a:r>
              <a:rPr lang="en-US" altLang="zh-CN" sz="1800" dirty="0" err="1"/>
              <a:t>lno</a:t>
            </a:r>
            <a:r>
              <a:rPr lang="en-US" altLang="zh-CN" sz="1800" dirty="0"/>
              <a:t>  =  </a:t>
            </a:r>
            <a:r>
              <a:rPr lang="en-US" altLang="zh-CN" sz="1800" dirty="0" err="1"/>
              <a:t>lno</a:t>
            </a:r>
            <a:r>
              <a:rPr lang="en-US" altLang="zh-CN" sz="1800" dirty="0"/>
              <a:t> +</a:t>
            </a:r>
            <a:r>
              <a:rPr lang="zh-CN" altLang="en-US" sz="1800" dirty="0"/>
              <a:t> </a:t>
            </a:r>
            <a:r>
              <a:rPr lang="en-US" altLang="zh-CN" sz="1800" dirty="0"/>
              <a:t> (</a:t>
            </a:r>
            <a:r>
              <a:rPr lang="en-US" altLang="zh-CN" sz="1800" dirty="0" err="1"/>
              <a:t>cnode.right_no</a:t>
            </a:r>
            <a:r>
              <a:rPr lang="en-US" altLang="zh-CN" sz="1800" dirty="0"/>
              <a:t>- </a:t>
            </a:r>
            <a:r>
              <a:rPr lang="en-US" altLang="zh-CN" sz="1800" dirty="0" err="1"/>
              <a:t>cnode</a:t>
            </a:r>
            <a:r>
              <a:rPr lang="en-US" altLang="zh-CN" sz="1800" dirty="0"/>
              <a:t>. lno-1)*2, </a:t>
            </a:r>
            <a:r>
              <a:rPr lang="en-US" altLang="zh-CN" sz="1800" dirty="0" err="1"/>
              <a:t>rno</a:t>
            </a:r>
            <a:r>
              <a:rPr lang="en-US" altLang="zh-CN" sz="1800" dirty="0"/>
              <a:t>= </a:t>
            </a:r>
            <a:r>
              <a:rPr lang="en-US" altLang="zh-CN" sz="1800" dirty="0" err="1"/>
              <a:t>right_no</a:t>
            </a:r>
            <a:r>
              <a:rPr lang="en-US" altLang="zh-CN" sz="1800" dirty="0"/>
              <a:t>+</a:t>
            </a:r>
            <a:r>
              <a:rPr lang="zh-CN" altLang="en-US" sz="1800" dirty="0"/>
              <a:t> </a:t>
            </a:r>
            <a:r>
              <a:rPr lang="en-US" altLang="zh-CN" sz="1800" dirty="0"/>
              <a:t> (</a:t>
            </a:r>
            <a:r>
              <a:rPr lang="en-US" altLang="zh-CN" sz="1800" dirty="0" err="1"/>
              <a:t>cnode.right_no</a:t>
            </a:r>
            <a:r>
              <a:rPr lang="en-US" altLang="zh-CN" sz="1800" dirty="0"/>
              <a:t>- </a:t>
            </a:r>
            <a:r>
              <a:rPr lang="en-US" altLang="zh-CN" sz="1800" dirty="0" err="1"/>
              <a:t>cnode</a:t>
            </a:r>
            <a:r>
              <a:rPr lang="en-US" altLang="zh-CN" sz="1800" dirty="0"/>
              <a:t>. lno-1)*2 where </a:t>
            </a:r>
            <a:r>
              <a:rPr lang="en-US" altLang="zh-CN" sz="1800" dirty="0" err="1"/>
              <a:t>lno</a:t>
            </a:r>
            <a:r>
              <a:rPr lang="en-US" altLang="zh-CN" sz="1800" dirty="0"/>
              <a:t> &gt; </a:t>
            </a:r>
            <a:r>
              <a:rPr lang="en-US" altLang="zh-CN" sz="1800" dirty="0" err="1"/>
              <a:t>cnode</a:t>
            </a:r>
            <a:r>
              <a:rPr lang="en-US" altLang="zh-CN" sz="1800" dirty="0"/>
              <a:t>. </a:t>
            </a:r>
            <a:r>
              <a:rPr lang="en-US" altLang="zh-CN" sz="1800" dirty="0" err="1"/>
              <a:t>lno</a:t>
            </a:r>
            <a:r>
              <a:rPr lang="en-US" altLang="zh-CN" sz="1800" dirty="0"/>
              <a:t>  and </a:t>
            </a:r>
            <a:r>
              <a:rPr lang="en-US" altLang="zh-CN" sz="1800" dirty="0" err="1"/>
              <a:t>rno</a:t>
            </a:r>
            <a:r>
              <a:rPr lang="en-US" altLang="zh-CN" sz="1800" dirty="0"/>
              <a:t>&lt; des. </a:t>
            </a:r>
            <a:r>
              <a:rPr lang="en-US" altLang="zh-CN" sz="1800" dirty="0" err="1"/>
              <a:t>right_no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623634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5936" y="601199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55 Roman" pitchFamily="2" charset="0"/>
                <a:ea typeface="宋体" panose="02010600030101010101" pitchFamily="2" charset="-122"/>
                <a:cs typeface="+mn-cs"/>
              </a:rPr>
              <a:t>Thank  you !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55 Roman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5965" y="3392850"/>
            <a:ext cx="1797864" cy="511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Thank You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0243" name="Picture 3" descr="d:\user\235358\桌面\丰巢PPT素材\丰巢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864" y="2373055"/>
            <a:ext cx="2185353" cy="91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71800" y="5662988"/>
            <a:ext cx="3741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更多资讯可登陆丰巢官网：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www.fcbox.com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E05E6-9D3C-4BF8-822B-44B4209EA09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6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51188-1F98-4563-91F4-B238FF28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表结构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94895AC-695F-4832-82C8-912AFBA04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506326"/>
              </p:ext>
            </p:extLst>
          </p:nvPr>
        </p:nvGraphicFramePr>
        <p:xfrm>
          <a:off x="1524000" y="139700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62570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664110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065454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12524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663995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1009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high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0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99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广东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36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广西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01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湖南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广州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26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深圳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70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长沙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51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湘潭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福田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37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天心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06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57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16BDB-4176-4DC2-B992-9ABEECD1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树结构</a:t>
            </a:r>
          </a:p>
        </p:txBody>
      </p: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073C1C6A-B454-4AAA-A8A4-FB01A4D967F2}"/>
              </a:ext>
            </a:extLst>
          </p:cNvPr>
          <p:cNvGrpSpPr/>
          <p:nvPr/>
        </p:nvGrpSpPr>
        <p:grpSpPr>
          <a:xfrm>
            <a:off x="683568" y="1268760"/>
            <a:ext cx="8277932" cy="3839230"/>
            <a:chOff x="592721" y="1222477"/>
            <a:chExt cx="8277932" cy="3839230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960E597E-0D91-4EB5-9305-0EC6B3C1B07A}"/>
                </a:ext>
              </a:extLst>
            </p:cNvPr>
            <p:cNvSpPr txBox="1"/>
            <p:nvPr/>
          </p:nvSpPr>
          <p:spPr>
            <a:xfrm>
              <a:off x="8324607" y="2972867"/>
              <a:ext cx="546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18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6ABD523C-7347-4014-B4A8-14A2F04E34A1}"/>
                </a:ext>
              </a:extLst>
            </p:cNvPr>
            <p:cNvGrpSpPr/>
            <p:nvPr/>
          </p:nvGrpSpPr>
          <p:grpSpPr>
            <a:xfrm>
              <a:off x="592721" y="1222477"/>
              <a:ext cx="7804672" cy="3839230"/>
              <a:chOff x="592721" y="1222477"/>
              <a:chExt cx="7804672" cy="3839230"/>
            </a:xfrm>
          </p:grpSpPr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A3C0728-5481-48B8-89D3-08570F77C95F}"/>
                  </a:ext>
                </a:extLst>
              </p:cNvPr>
              <p:cNvSpPr txBox="1"/>
              <p:nvPr/>
            </p:nvSpPr>
            <p:spPr>
              <a:xfrm>
                <a:off x="7200365" y="2995889"/>
                <a:ext cx="546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</a:rPr>
                  <a:t>17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59" name="组合 158">
                <a:extLst>
                  <a:ext uri="{FF2B5EF4-FFF2-40B4-BE49-F238E27FC236}">
                    <a16:creationId xmlns:a16="http://schemas.microsoft.com/office/drawing/2014/main" id="{973C3AE2-1208-4E92-A960-C567745E0A3C}"/>
                  </a:ext>
                </a:extLst>
              </p:cNvPr>
              <p:cNvGrpSpPr/>
              <p:nvPr/>
            </p:nvGrpSpPr>
            <p:grpSpPr>
              <a:xfrm>
                <a:off x="592721" y="1222477"/>
                <a:ext cx="7804672" cy="3839230"/>
                <a:chOff x="592721" y="1222477"/>
                <a:chExt cx="7804672" cy="3839230"/>
              </a:xfrm>
            </p:grpSpPr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93F76B09-716D-4C2E-AAEB-F1D99F8701CC}"/>
                    </a:ext>
                  </a:extLst>
                </p:cNvPr>
                <p:cNvSpPr txBox="1"/>
                <p:nvPr/>
              </p:nvSpPr>
              <p:spPr>
                <a:xfrm>
                  <a:off x="7807559" y="2079230"/>
                  <a:ext cx="5460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19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158" name="组合 157">
                  <a:extLst>
                    <a:ext uri="{FF2B5EF4-FFF2-40B4-BE49-F238E27FC236}">
                      <a16:creationId xmlns:a16="http://schemas.microsoft.com/office/drawing/2014/main" id="{876289B5-43BD-41BA-932C-2C90983BB74D}"/>
                    </a:ext>
                  </a:extLst>
                </p:cNvPr>
                <p:cNvGrpSpPr/>
                <p:nvPr/>
              </p:nvGrpSpPr>
              <p:grpSpPr>
                <a:xfrm>
                  <a:off x="592721" y="1222477"/>
                  <a:ext cx="7804672" cy="3839230"/>
                  <a:chOff x="592721" y="1222477"/>
                  <a:chExt cx="7804672" cy="3839230"/>
                </a:xfrm>
              </p:grpSpPr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A32412E4-F33B-47C7-9326-02EEF76E44AB}"/>
                      </a:ext>
                    </a:extLst>
                  </p:cNvPr>
                  <p:cNvSpPr txBox="1"/>
                  <p:nvPr/>
                </p:nvSpPr>
                <p:spPr>
                  <a:xfrm>
                    <a:off x="6579780" y="2079230"/>
                    <a:ext cx="54604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FF0000"/>
                        </a:solidFill>
                      </a:rPr>
                      <a:t>12</a:t>
                    </a:r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grpSp>
                <p:nvGrpSpPr>
                  <p:cNvPr id="157" name="组合 156">
                    <a:extLst>
                      <a:ext uri="{FF2B5EF4-FFF2-40B4-BE49-F238E27FC236}">
                        <a16:creationId xmlns:a16="http://schemas.microsoft.com/office/drawing/2014/main" id="{D8F8BB82-BB84-4A87-8FA6-4BC23D48D586}"/>
                      </a:ext>
                    </a:extLst>
                  </p:cNvPr>
                  <p:cNvGrpSpPr/>
                  <p:nvPr/>
                </p:nvGrpSpPr>
                <p:grpSpPr>
                  <a:xfrm>
                    <a:off x="592721" y="1222477"/>
                    <a:ext cx="7804672" cy="3839230"/>
                    <a:chOff x="592721" y="1222477"/>
                    <a:chExt cx="7804672" cy="3839230"/>
                  </a:xfrm>
                </p:grpSpPr>
                <p:sp>
                  <p:nvSpPr>
                    <p:cNvPr id="80" name="文本框 79">
                      <a:extLst>
                        <a:ext uri="{FF2B5EF4-FFF2-40B4-BE49-F238E27FC236}">
                          <a16:creationId xmlns:a16="http://schemas.microsoft.com/office/drawing/2014/main" id="{C694A5E6-96B8-4ECF-A9B8-8BD1E5DEA5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59022" y="3009935"/>
                      <a:ext cx="54604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grpSp>
                  <p:nvGrpSpPr>
                    <p:cNvPr id="156" name="组合 155">
                      <a:extLst>
                        <a:ext uri="{FF2B5EF4-FFF2-40B4-BE49-F238E27FC236}">
                          <a16:creationId xmlns:a16="http://schemas.microsoft.com/office/drawing/2014/main" id="{D3AA6813-5411-4D9F-A538-BA2BA043C4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2721" y="1222477"/>
                      <a:ext cx="7804672" cy="3839230"/>
                      <a:chOff x="592721" y="1222477"/>
                      <a:chExt cx="7804672" cy="3839230"/>
                    </a:xfrm>
                  </p:grpSpPr>
                  <p:grpSp>
                    <p:nvGrpSpPr>
                      <p:cNvPr id="155" name="组合 154">
                        <a:extLst>
                          <a:ext uri="{FF2B5EF4-FFF2-40B4-BE49-F238E27FC236}">
                            <a16:creationId xmlns:a16="http://schemas.microsoft.com/office/drawing/2014/main" id="{68B0933F-74EF-4BA1-A08F-9727E22861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2721" y="1222477"/>
                        <a:ext cx="7804672" cy="3839230"/>
                        <a:chOff x="592721" y="1222477"/>
                        <a:chExt cx="7804672" cy="3839230"/>
                      </a:xfrm>
                    </p:grpSpPr>
                    <p:grpSp>
                      <p:nvGrpSpPr>
                        <p:cNvPr id="154" name="组合 153">
                          <a:extLst>
                            <a:ext uri="{FF2B5EF4-FFF2-40B4-BE49-F238E27FC236}">
                              <a16:creationId xmlns:a16="http://schemas.microsoft.com/office/drawing/2014/main" id="{EF84669C-F4F8-4B9F-8F63-BE6AB5E4445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92721" y="1222477"/>
                          <a:ext cx="7804672" cy="3839230"/>
                          <a:chOff x="592721" y="1222477"/>
                          <a:chExt cx="7804672" cy="3839230"/>
                        </a:xfrm>
                      </p:grpSpPr>
                      <p:grpSp>
                        <p:nvGrpSpPr>
                          <p:cNvPr id="153" name="组合 152">
                            <a:extLst>
                              <a:ext uri="{FF2B5EF4-FFF2-40B4-BE49-F238E27FC236}">
                                <a16:creationId xmlns:a16="http://schemas.microsoft.com/office/drawing/2014/main" id="{1AB7983F-C5ED-477C-9861-67E1240832C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92721" y="1222477"/>
                            <a:ext cx="7804672" cy="3839230"/>
                            <a:chOff x="592721" y="1222477"/>
                            <a:chExt cx="7804672" cy="3839230"/>
                          </a:xfrm>
                        </p:grpSpPr>
                        <p:grpSp>
                          <p:nvGrpSpPr>
                            <p:cNvPr id="152" name="组合 151">
                              <a:extLst>
                                <a:ext uri="{FF2B5EF4-FFF2-40B4-BE49-F238E27FC236}">
                                  <a16:creationId xmlns:a16="http://schemas.microsoft.com/office/drawing/2014/main" id="{9776B16C-0281-47FE-9807-1FADA82BC9D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92721" y="1222477"/>
                              <a:ext cx="7804672" cy="3839230"/>
                              <a:chOff x="592721" y="1222477"/>
                              <a:chExt cx="7804672" cy="3839230"/>
                            </a:xfrm>
                          </p:grpSpPr>
                          <p:sp>
                            <p:nvSpPr>
                              <p:cNvPr id="74" name="文本框 73">
                                <a:extLst>
                                  <a:ext uri="{FF2B5EF4-FFF2-40B4-BE49-F238E27FC236}">
                                    <a16:creationId xmlns:a16="http://schemas.microsoft.com/office/drawing/2014/main" id="{390BF487-94FE-44F5-866F-3EBB7359460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794710" y="1222477"/>
                                <a:ext cx="546046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altLang="zh-CN" dirty="0">
                                    <a:solidFill>
                                      <a:srgbClr val="FF0000"/>
                                    </a:solidFill>
                                  </a:rPr>
                                  <a:t>20</a:t>
                                </a:r>
                                <a:endParaRPr lang="zh-CN" altLang="en-US" dirty="0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151" name="组合 150">
                                <a:extLst>
                                  <a:ext uri="{FF2B5EF4-FFF2-40B4-BE49-F238E27FC236}">
                                    <a16:creationId xmlns:a16="http://schemas.microsoft.com/office/drawing/2014/main" id="{5572D033-8789-47A9-BF91-B4B626B4E7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92721" y="1241085"/>
                                <a:ext cx="7804672" cy="3820622"/>
                                <a:chOff x="592721" y="1241085"/>
                                <a:chExt cx="7804672" cy="3820622"/>
                              </a:xfrm>
                            </p:grpSpPr>
                            <p:sp>
                              <p:nvSpPr>
                                <p:cNvPr id="12" name="文本框 11">
                                  <a:extLst>
                                    <a:ext uri="{FF2B5EF4-FFF2-40B4-BE49-F238E27FC236}">
                                      <a16:creationId xmlns:a16="http://schemas.microsoft.com/office/drawing/2014/main" id="{8FF1244C-3F0A-44B4-AAB4-60EC037F8076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4519854" y="1241085"/>
                                  <a:ext cx="546046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altLang="zh-CN" dirty="0">
                                      <a:solidFill>
                                        <a:srgbClr val="FF0000"/>
                                      </a:solidFill>
                                    </a:rPr>
                                    <a:t>1</a:t>
                                  </a:r>
                                  <a:endParaRPr lang="zh-CN" altLang="en-US" dirty="0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150" name="组合 149">
                                  <a:extLst>
                                    <a:ext uri="{FF2B5EF4-FFF2-40B4-BE49-F238E27FC236}">
                                      <a16:creationId xmlns:a16="http://schemas.microsoft.com/office/drawing/2014/main" id="{6016B184-A560-42DE-A434-416E1143F0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92721" y="1471091"/>
                                  <a:ext cx="7804672" cy="3590616"/>
                                  <a:chOff x="592721" y="1471091"/>
                                  <a:chExt cx="7804672" cy="3590616"/>
                                </a:xfrm>
                              </p:grpSpPr>
                              <p:sp>
                                <p:nvSpPr>
                                  <p:cNvPr id="69" name="文本框 68">
                                    <a:extLst>
                                      <a:ext uri="{FF2B5EF4-FFF2-40B4-BE49-F238E27FC236}">
                                        <a16:creationId xmlns:a16="http://schemas.microsoft.com/office/drawing/2014/main" id="{D55AC2B7-6335-475B-93C2-4FE94A60F98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931112" y="2090925"/>
                                    <a:ext cx="546046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altLang="zh-CN" dirty="0">
                                        <a:solidFill>
                                          <a:srgbClr val="FF0000"/>
                                        </a:solidFill>
                                      </a:rPr>
                                      <a:t>9</a:t>
                                    </a:r>
                                    <a:endParaRPr lang="zh-CN" altLang="en-US" dirty="0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149" name="组合 148">
                                    <a:extLst>
                                      <a:ext uri="{FF2B5EF4-FFF2-40B4-BE49-F238E27FC236}">
                                        <a16:creationId xmlns:a16="http://schemas.microsoft.com/office/drawing/2014/main" id="{3E2C7650-F4A1-4468-97C1-2B90896E933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92721" y="1471091"/>
                                    <a:ext cx="7804672" cy="3590616"/>
                                    <a:chOff x="592721" y="1471091"/>
                                    <a:chExt cx="7804672" cy="3590616"/>
                                  </a:xfrm>
                                </p:grpSpPr>
                                <p:grpSp>
                                  <p:nvGrpSpPr>
                                    <p:cNvPr id="39" name="组合 38">
                                      <a:extLst>
                                        <a:ext uri="{FF2B5EF4-FFF2-40B4-BE49-F238E27FC236}">
                                          <a16:creationId xmlns:a16="http://schemas.microsoft.com/office/drawing/2014/main" id="{B3FF9640-42DB-4302-A804-EAEAF539230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92721" y="1471091"/>
                                      <a:ext cx="7804672" cy="3590616"/>
                                      <a:chOff x="592721" y="1471091"/>
                                      <a:chExt cx="7804672" cy="3590616"/>
                                    </a:xfrm>
                                  </p:grpSpPr>
                                  <p:sp>
                                    <p:nvSpPr>
                                      <p:cNvPr id="71" name="文本框 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045B6DC-2E03-4004-BA64-91E6A1DC6A2B}"/>
                                          </a:ext>
                                        </a:extLst>
                                      </p:cNvPr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4525609" y="3067645"/>
                                        <a:ext cx="546046" cy="3693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US" altLang="zh-CN" dirty="0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a:t>8</a:t>
                                        </a:r>
                                        <a:endParaRPr lang="zh-CN" altLang="en-US" dirty="0">
                                          <a:solidFill>
                                            <a:srgbClr val="FF0000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37" name="组合 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F9568E-4DCD-4113-AA76-F2975A2C44D4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92721" y="1471091"/>
                                        <a:ext cx="7804672" cy="3590616"/>
                                        <a:chOff x="592721" y="1471091"/>
                                        <a:chExt cx="7804672" cy="3590616"/>
                                      </a:xfrm>
                                    </p:grpSpPr>
                                    <p:grpSp>
                                      <p:nvGrpSpPr>
                                        <p:cNvPr id="36" name="组合 3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430621A-A442-4447-8537-BD036D738785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92721" y="1471091"/>
                                          <a:ext cx="7804672" cy="3590616"/>
                                          <a:chOff x="592721" y="1471091"/>
                                          <a:chExt cx="7804672" cy="3590616"/>
                                        </a:xfrm>
                                      </p:grpSpPr>
                                      <p:grpSp>
                                        <p:nvGrpSpPr>
                                          <p:cNvPr id="35" name="组合 3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FFD882C-DD22-4F85-BAD6-4B13497927B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92721" y="1471091"/>
                                            <a:ext cx="7804672" cy="3590616"/>
                                            <a:chOff x="592721" y="1471091"/>
                                            <a:chExt cx="7804672" cy="3590616"/>
                                          </a:xfrm>
                                        </p:grpSpPr>
                                        <p:grpSp>
                                          <p:nvGrpSpPr>
                                            <p:cNvPr id="33" name="组合 3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91DAB3-3C9B-492B-9570-0E657E0876A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92721" y="1471091"/>
                                              <a:ext cx="7804672" cy="3590616"/>
                                              <a:chOff x="592721" y="1471091"/>
                                              <a:chExt cx="7804672" cy="3590616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32" name="组合 3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1C764B3-5087-4E14-95C6-70A3C8A21EEC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592721" y="1471091"/>
                                                <a:ext cx="7804672" cy="3590616"/>
                                                <a:chOff x="592721" y="1471091"/>
                                                <a:chExt cx="7804672" cy="3590616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31" name="组合 30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0D15ECAE-8580-4D6B-A9C1-B76524B9FA99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592721" y="1471091"/>
                                                  <a:ext cx="7804672" cy="3590616"/>
                                                  <a:chOff x="592721" y="1471091"/>
                                                  <a:chExt cx="7804672" cy="3590616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30" name="组合 29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C5FEBF30-591B-49B6-B844-3DE86CA4A64D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592721" y="1471091"/>
                                                    <a:ext cx="7804672" cy="3590616"/>
                                                    <a:chOff x="592721" y="1471091"/>
                                                    <a:chExt cx="7804672" cy="3590616"/>
                                                  </a:xfrm>
                                                </p:grpSpPr>
                                                <p:cxnSp>
                                                  <p:nvCxnSpPr>
                                                    <p:cNvPr id="40" name="直接连接符 39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643CB74B-1A81-47B1-B34B-17170CC8FB16}"/>
                                                        </a:ext>
                                                      </a:extLst>
                                                    </p:cNvPr>
                                                    <p:cNvCxnSpPr>
                                                      <a:cxnSpLocks/>
                                                    </p:cNvCxnSpPr>
                                                    <p:nvPr/>
                                                  </p:nvCxnSpPr>
                                                  <p:spPr>
                                                    <a:xfrm>
                                                      <a:off x="592721" y="2607730"/>
                                                      <a:ext cx="853752" cy="0"/>
                                                    </a:xfrm>
                                                    <a:prstGeom prst="line">
                                                      <a:avLst/>
                                                    </a:prstGeom>
                                                    <a:ln w="28575"/>
                                                  </p:spPr>
                                                  <p:style>
                                                    <a:lnRef idx="1">
                                                      <a:schemeClr val="accent2"/>
                                                    </a:lnRef>
                                                    <a:fillRef idx="0">
                                                      <a:schemeClr val="accent2"/>
                                                    </a:fillRef>
                                                    <a:effectRef idx="0">
                                                      <a:schemeClr val="accent2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  <p:grpSp>
                                                  <p:nvGrpSpPr>
                                                    <p:cNvPr id="29" name="组合 28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EAFAD749-730E-4253-91DA-83BF291C9D61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592721" y="1471091"/>
                                                      <a:ext cx="7804672" cy="3590616"/>
                                                      <a:chOff x="592721" y="1471091"/>
                                                      <a:chExt cx="7804672" cy="3590616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13" name="组合 12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DEC666E6-6FE6-452C-B4BE-187F9A2F728E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754709" y="1471091"/>
                                                        <a:ext cx="7642684" cy="3590616"/>
                                                        <a:chOff x="754709" y="1471091"/>
                                                        <a:chExt cx="7642684" cy="3590616"/>
                                                      </a:xfrm>
                                                    </p:grpSpPr>
                                                    <p:grpSp>
                                                      <p:nvGrpSpPr>
                                                        <p:cNvPr id="60" name="组合 59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A2E91CAF-A49F-463E-A9E3-05856C85B196}"/>
                                                            </a:ext>
                                                          </a:extLst>
                                                        </p:cNvPr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1999581" y="1484784"/>
                                                          <a:ext cx="6397812" cy="3576923"/>
                                                          <a:chOff x="1681336" y="1540111"/>
                                                          <a:chExt cx="6397812" cy="3576923"/>
                                                        </a:xfrm>
                                                      </p:grpSpPr>
                                                      <p:grpSp>
                                                        <p:nvGrpSpPr>
                                                          <p:cNvPr id="59" name="组合 58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2FC2FCE7-FEA2-4C50-BA23-759D14DA81C5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1681336" y="1540111"/>
                                                            <a:ext cx="6397812" cy="3576923"/>
                                                            <a:chOff x="1681336" y="1540111"/>
                                                            <a:chExt cx="6397812" cy="3576923"/>
                                                          </a:xfrm>
                                                        </p:grpSpPr>
                                                        <p:sp>
                                                          <p:nvSpPr>
                                                            <p:cNvPr id="7" name="矩形 6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DBABB977-33BC-489F-8A81-438EE663ABF8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1681336" y="3392017"/>
                                                              <a:ext cx="792088" cy="360040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1">
                                                                <a:shade val="50000"/>
                                                              </a:schemeClr>
                                                            </a:lnRef>
                                                            <a:fillRef idx="1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lt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tlCol="0" anchor="ctr"/>
                                                            <a:lstStyle/>
                                                            <a:p>
                                                              <a:pPr algn="ctr"/>
                                                              <a:r>
                                                                <a:rPr lang="zh-CN" altLang="en-US" dirty="0"/>
                                                                <a:t>广州</a:t>
                                                              </a:r>
                                                            </a:p>
                                                          </p:txBody>
                                                        </p:sp>
                                                        <p:grpSp>
                                                          <p:nvGrpSpPr>
                                                            <p:cNvPr id="58" name="组合 57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09CB11D1-0F4E-4A92-BC54-B1D8CD273A89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2267744" y="1540111"/>
                                                              <a:ext cx="5811404" cy="3576923"/>
                                                              <a:chOff x="2267744" y="1540111"/>
                                                              <a:chExt cx="5811404" cy="3576923"/>
                                                            </a:xfrm>
                                                          </p:grpSpPr>
                                                          <p:cxnSp>
                                                            <p:nvCxnSpPr>
                                                              <p:cNvPr id="19" name="直接连接符 18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2383F349-DB67-418B-9B8E-3FE5A48945F5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CxnSpPr>
                                                                <a:cxnSpLocks/>
                                                              </p:cNvCxnSpPr>
                                                              <p:nvPr/>
                                                            </p:nvCxnSpPr>
                                                            <p:spPr>
                                                              <a:xfrm flipH="1">
                                                                <a:off x="2267744" y="2871316"/>
                                                                <a:ext cx="443503" cy="413668"/>
                                                              </a:xfrm>
                                                              <a:prstGeom prst="line">
                                                                <a:avLst/>
                                                              </a:prstGeom>
                                                              <a:ln w="12700">
                                                                <a:solidFill>
                                                                  <a:schemeClr val="tx1">
                                                                    <a:lumMod val="65000"/>
                                                                    <a:lumOff val="35000"/>
                                                                  </a:schemeClr>
                                                                </a:solidFill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1">
                                                                <a:schemeClr val="accent2"/>
                                                              </a:lnRef>
                                                              <a:fillRef idx="0">
                                                                <a:schemeClr val="accent2"/>
                                                              </a:fillRef>
                                                              <a:effectRef idx="0">
                                                                <a:schemeClr val="accent2"/>
                                                              </a:effectRef>
                                                              <a:fontRef idx="minor">
                                                                <a:schemeClr val="tx1"/>
                                                              </a:fontRef>
                                                            </p:style>
                                                          </p:cxnSp>
                                                          <p:grpSp>
                                                            <p:nvGrpSpPr>
                                                              <p:cNvPr id="57" name="组合 56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26CC9ECC-164B-4366-A6CC-991CED9FBC62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2752705" y="1540111"/>
                                                                <a:ext cx="5326443" cy="3576923"/>
                                                                <a:chOff x="2752705" y="1540111"/>
                                                                <a:chExt cx="5326443" cy="3576923"/>
                                                              </a:xfrm>
                                                            </p:grpSpPr>
                                                            <p:sp>
                                                              <p:nvSpPr>
                                                                <p:cNvPr id="10" name="矩形 9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B57B3782-53AD-45DA-A57C-BD701D7B7841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SpPr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2752705" y="2422575"/>
                                                                  <a:ext cx="792088" cy="360040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</p:spPr>
                                                              <p:style>
                                                                <a:lnRef idx="2">
                                                                  <a:schemeClr val="accent1">
                                                                    <a:shade val="50000"/>
                                                                  </a:schemeClr>
                                                                </a:lnRef>
                                                                <a:fillRef idx="1">
                                                                  <a:schemeClr val="accent1"/>
                                                                </a:fillRef>
                                                                <a:effectRef idx="0">
                                                                  <a:schemeClr val="accent1"/>
                                                                </a:effectRef>
                                                                <a:fontRef idx="minor">
                                                                  <a:schemeClr val="lt1"/>
                                                                </a:fontRef>
                                                              </p:style>
                                                              <p:txBody>
                                                                <a:bodyPr rtlCol="0" anchor="ctr"/>
                                                                <a:lstStyle/>
                                                                <a:p>
                                                                  <a:pPr algn="ctr"/>
                                                                  <a:r>
                                                                    <a:rPr lang="zh-CN" altLang="en-US" dirty="0"/>
                                                                    <a:t>广东</a:t>
                                                                  </a:r>
                                                                </a:p>
                                                              </p:txBody>
                                                            </p:sp>
                                                            <p:grpSp>
                                                              <p:nvGrpSpPr>
                                                                <p:cNvPr id="56" name="组合 55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2EF578F6-1C30-43F6-9430-DDEF4C5F33BC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GrpSpPr/>
                                                                <p:nvPr/>
                                                              </p:nvGrpSpPr>
                                                              <p:grpSpPr>
                                                                <a:xfrm>
                                                                  <a:off x="3419872" y="1540111"/>
                                                                  <a:ext cx="4659276" cy="3576923"/>
                                                                  <a:chOff x="3419872" y="1540111"/>
                                                                  <a:chExt cx="4659276" cy="3576923"/>
                                                                </a:xfrm>
                                                              </p:grpSpPr>
                                                              <p:cxnSp>
                                                                <p:nvCxnSpPr>
                                                                  <p:cNvPr id="20" name="直接连接符 19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4CD51F15-D3B1-49D9-8A32-5598B1F56B01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CxnSpPr>
                                                                    <a:cxnSpLocks/>
                                                                  </p:cNvCxnSpPr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>
                                                                    <a:off x="3497305" y="2847703"/>
                                                                    <a:ext cx="210599" cy="437281"/>
                                                                  </a:xfrm>
                                                                  <a:prstGeom prst="line">
                                                                    <a:avLst/>
                                                                  </a:prstGeom>
                                                                  <a:ln w="12700">
                                                                    <a:solidFill>
                                                                      <a:schemeClr val="tx1">
                                                                        <a:lumMod val="65000"/>
                                                                        <a:lumOff val="35000"/>
                                                                      </a:schemeClr>
                                                                    </a:solidFill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1">
                                                                    <a:schemeClr val="accent2"/>
                                                                  </a:lnRef>
                                                                  <a:fillRef idx="0">
                                                                    <a:schemeClr val="accent2"/>
                                                                  </a:fillRef>
                                                                  <a:effectRef idx="0">
                                                                    <a:schemeClr val="accent2"/>
                                                                  </a:effectRef>
                                                                  <a:fontRef idx="minor">
                                                                    <a:schemeClr val="tx1"/>
                                                                  </a:fontRef>
                                                                </p:style>
                                                              </p:cxnSp>
                                                              <p:grpSp>
                                                                <p:nvGrpSpPr>
                                                                  <p:cNvPr id="55" name="组合 54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6CD21297-5037-4F2E-BFC8-ABD22A312E3D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GrpSpPr/>
                                                                  <p:nvPr/>
                                                                </p:nvGrpSpPr>
                                                                <p:grpSpPr>
                                                                  <a:xfrm>
                                                                    <a:off x="3419872" y="1540111"/>
                                                                    <a:ext cx="4659276" cy="3576923"/>
                                                                    <a:chOff x="3419872" y="1540111"/>
                                                                    <a:chExt cx="4659276" cy="3576923"/>
                                                                  </a:xfrm>
                                                                </p:grpSpPr>
                                                                <p:sp>
                                                                  <p:nvSpPr>
                                                                    <p:cNvPr id="6" name="矩形 5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D68FAE1B-5670-4474-9B31-343FBC7F0082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3419872" y="3392017"/>
                                                                      <a:ext cx="792088" cy="360040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1">
                                                                        <a:shade val="50000"/>
                                                                      </a:schemeClr>
                                                                    </a:lnRef>
                                                                    <a:fillRef idx="1">
                                                                      <a:schemeClr val="accent1"/>
                                                                    </a:fillRef>
                                                                    <a:effectRef idx="0">
                                                                      <a:schemeClr val="accent1"/>
                                                                    </a:effectRef>
                                                                    <a:fontRef idx="minor">
                                                                      <a:schemeClr val="lt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tlCol="0" anchor="ctr"/>
                                                                    <a:lstStyle/>
                                                                    <a:p>
                                                                      <a:pPr algn="ctr"/>
                                                                      <a:r>
                                                                        <a:rPr lang="zh-CN" altLang="en-US" dirty="0"/>
                                                                        <a:t>深圳</a:t>
                                                                      </a: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grpSp>
                                                                  <p:nvGrpSpPr>
                                                                    <p:cNvPr id="54" name="组合 53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098470FB-AC07-4259-A9FB-3B4CCE93490D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GrpSpPr/>
                                                                    <p:nvPr/>
                                                                  </p:nvGrpSpPr>
                                                                  <p:grpSpPr>
                                                                    <a:xfrm>
                                                                      <a:off x="3425999" y="1540111"/>
                                                                      <a:ext cx="4653149" cy="3576923"/>
                                                                      <a:chOff x="3425999" y="1540111"/>
                                                                      <a:chExt cx="4653149" cy="3576923"/>
                                                                    </a:xfrm>
                                                                  </p:grpSpPr>
                                                                  <p:cxnSp>
                                                                    <p:nvCxnSpPr>
                                                                      <p:cNvPr id="21" name="直接连接符 20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919670D1-417D-402A-B054-DD6A2A9A65E8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CxnSpPr>
                                                                        <a:cxnSpLocks/>
                                                                      </p:cNvCxnSpPr>
                                                                      <p:nvPr/>
                                                                    </p:nvCxnSpPr>
                                                                    <p:spPr>
                                                                      <a:xfrm>
                                                                        <a:off x="3845632" y="3842482"/>
                                                                        <a:ext cx="0" cy="810654"/>
                                                                      </a:xfrm>
                                                                      <a:prstGeom prst="line">
                                                                        <a:avLst/>
                                                                      </a:prstGeom>
                                                                      <a:ln w="12700">
                                                                        <a:solidFill>
                                                                          <a:schemeClr val="tx1">
                                                                            <a:lumMod val="65000"/>
                                                                            <a:lumOff val="35000"/>
                                                                          </a:schemeClr>
                                                                        </a:solidFill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1">
                                                                        <a:schemeClr val="accent2"/>
                                                                      </a:lnRef>
                                                                      <a:fillRef idx="0">
                                                                        <a:schemeClr val="accent2"/>
                                                                      </a:fillRef>
                                                                      <a:effectRef idx="0">
                                                                        <a:schemeClr val="accent2"/>
                                                                      </a:effectRef>
                                                                      <a:fontRef idx="minor">
                                                                        <a:schemeClr val="tx1"/>
                                                                      </a:fontRef>
                                                                    </p:style>
                                                                  </p:cxnSp>
                                                                  <p:grpSp>
                                                                    <p:nvGrpSpPr>
                                                                      <p:cNvPr id="53" name="组合 52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D502AB1D-DF0E-44A6-86CE-F12B4A4825F5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GrpSpPr/>
                                                                      <p:nvPr/>
                                                                    </p:nvGrpSpPr>
                                                                    <p:grpSpPr>
                                                                      <a:xfrm>
                                                                        <a:off x="3425999" y="1540111"/>
                                                                        <a:ext cx="4653149" cy="3576923"/>
                                                                        <a:chOff x="3425999" y="1540111"/>
                                                                        <a:chExt cx="4653149" cy="3576923"/>
                                                                      </a:xfrm>
                                                                    </p:grpSpPr>
                                                                    <p:sp>
                                                                      <p:nvSpPr>
                                                                        <p:cNvPr id="16" name="矩形 15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6D8B916B-6CA7-4EBA-99FE-AE7A3C3AF4EB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SpPr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3425999" y="4756994"/>
                                                                          <a:ext cx="792088" cy="360040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</p:spPr>
                                                                      <p:style>
                                                                        <a:lnRef idx="2">
                                                                          <a:schemeClr val="accent1">
                                                                            <a:shade val="50000"/>
                                                                          </a:schemeClr>
                                                                        </a:lnRef>
                                                                        <a:fillRef idx="1">
                                                                          <a:schemeClr val="accent1"/>
                                                                        </a:fillRef>
                                                                        <a:effectRef idx="0">
                                                                          <a:schemeClr val="accent1"/>
                                                                        </a:effectRef>
                                                                        <a:fontRef idx="minor">
                                                                          <a:schemeClr val="lt1"/>
                                                                        </a:fontRef>
                                                                      </p:style>
                                                                      <p:txBody>
                                                                        <a:bodyPr rtlCol="0" anchor="ctr"/>
                                                                        <a:lstStyle/>
                                                                        <a:p>
                                                                          <a:pPr algn="ctr"/>
                                                                          <a:r>
                                                                            <a:rPr lang="zh-CN" altLang="en-US" dirty="0"/>
                                                                            <a:t>福田</a:t>
                                                                          </a: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  <p:grpSp>
                                                                      <p:nvGrpSpPr>
                                                                        <p:cNvPr id="52" name="组合 51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17CB7987-936C-45C5-BCB4-FC75D6A33B4D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GrpSpPr/>
                                                                        <p:nvPr/>
                                                                      </p:nvGrpSpPr>
                                                                      <p:grpSpPr>
                                                                        <a:xfrm>
                                                                          <a:off x="3569990" y="1540111"/>
                                                                          <a:ext cx="4509158" cy="3576923"/>
                                                                          <a:chOff x="3569990" y="1540111"/>
                                                                          <a:chExt cx="4509158" cy="3576923"/>
                                                                        </a:xfrm>
                                                                      </p:grpSpPr>
                                                                      <p:sp>
                                                                        <p:nvSpPr>
                                                                          <p:cNvPr id="15" name="矩形 14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DA1A2EF4-6FBB-453C-8D53-73A0505EB306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SpPr/>
                                                                          <p:nvPr/>
                                                                        </p:nvSpPr>
                                                                        <p:spPr>
                                                                          <a:xfrm>
                                                                            <a:off x="5863059" y="4756994"/>
                                                                            <a:ext cx="792088" cy="360040"/>
                                                                          </a:xfrm>
                                                                          <a:prstGeom prst="rect">
                                                                            <a:avLst/>
                                                                          </a:prstGeom>
                                                                        </p:spPr>
                                                                        <p:style>
                                                                          <a:lnRef idx="2">
                                                                            <a:schemeClr val="accent1">
                                                                              <a:shade val="50000"/>
                                                                            </a:schemeClr>
                                                                          </a:lnRef>
                                                                          <a:fillRef idx="1">
                                                                            <a:schemeClr val="accent1"/>
                                                                          </a:fillRef>
                                                                          <a:effectRef idx="0">
                                                                            <a:schemeClr val="accent1"/>
                                                                          </a:effectRef>
                                                                          <a:fontRef idx="minor">
                                                                            <a:schemeClr val="lt1"/>
                                                                          </a:fontRef>
                                                                        </p:style>
                                                                        <p:txBody>
                                                                          <a:bodyPr rtlCol="0" anchor="ctr"/>
                                                                          <a:lstStyle/>
                                                                          <a:p>
                                                                            <a:pPr algn="ctr"/>
                                                                            <a:r>
                                                                              <a:rPr lang="zh-CN" altLang="en-US" dirty="0"/>
                                                                              <a:t>天心</a:t>
                                                                            </a:r>
                                                                          </a:p>
                                                                        </p:txBody>
                                                                      </p:sp>
                                                                      <p:grpSp>
                                                                        <p:nvGrpSpPr>
                                                                          <p:cNvPr id="51" name="组合 50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7C0773C8-5117-43F4-991E-EF2309BFA635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GrpSpPr/>
                                                                          <p:nvPr/>
                                                                        </p:nvGrpSpPr>
                                                                        <p:grpSpPr>
                                                                          <a:xfrm>
                                                                            <a:off x="3569990" y="1540111"/>
                                                                            <a:ext cx="4509158" cy="3141619"/>
                                                                            <a:chOff x="3569990" y="1540111"/>
                                                                            <a:chExt cx="4509158" cy="3141619"/>
                                                                          </a:xfrm>
                                                                        </p:grpSpPr>
                                                                        <p:cxnSp>
                                                                          <p:nvCxnSpPr>
                                                                            <p:cNvPr id="26" name="直接连接符 25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1AA5F027-4E11-4F0E-8598-DEB3FD773EFE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CxnSpPr>
                                                                              <a:cxnSpLocks/>
                                                                            </p:cNvCxnSpPr>
                                                                            <p:nvPr/>
                                                                          </p:nvCxnSpPr>
                                                                          <p:spPr>
                                                                            <a:xfrm flipH="1">
                                                                              <a:off x="6259103" y="3871076"/>
                                                                              <a:ext cx="19984" cy="810654"/>
                                                                            </a:xfrm>
                                                                            <a:prstGeom prst="line">
                                                                              <a:avLst/>
                                                                            </a:prstGeom>
                                                                            <a:ln w="12700">
                                                                              <a:solidFill>
                                                                                <a:schemeClr val="tx1">
                                                                                  <a:lumMod val="65000"/>
                                                                                  <a:lumOff val="35000"/>
                                                                                </a:schemeClr>
                                                                              </a:solidFill>
                                                                            </a:ln>
                                                                          </p:spPr>
                                                                          <p:style>
                                                                            <a:lnRef idx="1">
                                                                              <a:schemeClr val="accent2"/>
                                                                            </a:lnRef>
                                                                            <a:fillRef idx="0">
                                                                              <a:schemeClr val="accent2"/>
                                                                            </a:fillRef>
                                                                            <a:effectRef idx="0">
                                                                              <a:schemeClr val="accent2"/>
                                                                            </a:effectRef>
                                                                            <a:fontRef idx="minor">
                                                                              <a:schemeClr val="tx1"/>
                                                                            </a:fontRef>
                                                                          </p:style>
                                                                        </p:cxnSp>
                                                                        <p:grpSp>
                                                                          <p:nvGrpSpPr>
                                                                            <p:cNvPr id="50" name="组合 49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E8C1F3D8-6C84-46BF-9F69-CCCEF5FE604D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GrpSpPr/>
                                                                            <p:nvPr/>
                                                                          </p:nvGrpSpPr>
                                                                          <p:grpSpPr>
                                                                            <a:xfrm>
                                                                              <a:off x="3569990" y="1540111"/>
                                                                              <a:ext cx="4509158" cy="2211946"/>
                                                                              <a:chOff x="3569990" y="1540111"/>
                                                                              <a:chExt cx="4509158" cy="2211946"/>
                                                                            </a:xfrm>
                                                                          </p:grpSpPr>
                                                                          <p:sp>
                                                                            <p:nvSpPr>
                                                                              <p:cNvPr id="5" name="矩形 4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F17D8438-B907-4B9C-946F-40896A1DD15F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SpPr/>
                                                                              <p:nvPr/>
                                                                            </p:nvSpPr>
                                                                            <p:spPr>
                                                                              <a:xfrm>
                                                                                <a:off x="5865462" y="3392017"/>
                                                                                <a:ext cx="792088" cy="360040"/>
                                                                              </a:xfrm>
                                                                              <a:prstGeom prst="rect">
                                                                                <a:avLst/>
                                                                              </a:prstGeom>
                                                                            </p:spPr>
                                                                            <p:style>
                                                                              <a:lnRef idx="2">
                                                                                <a:schemeClr val="accent1">
                                                                                  <a:shade val="50000"/>
                                                                                </a:schemeClr>
                                                                              </a:lnRef>
                                                                              <a:fillRef idx="1">
                                                                                <a:schemeClr val="accent1"/>
                                                                              </a:fillRef>
                                                                              <a:effectRef idx="0">
                                                                                <a:schemeClr val="accent1"/>
                                                                              </a:effectRef>
                                                                              <a:fontRef idx="minor">
                                                                                <a:schemeClr val="lt1"/>
                                                                              </a:fontRef>
                                                                            </p:style>
                                                                            <p:txBody>
                                                                              <a:bodyPr rtlCol="0" anchor="ctr"/>
                                                                              <a:lstStyle/>
                                                                              <a:p>
                                                                                <a:pPr algn="ctr"/>
                                                                                <a:r>
                                                                                  <a:rPr lang="zh-CN" altLang="en-US" dirty="0"/>
                                                                                  <a:t>长沙</a:t>
                                                                                </a:r>
                                                                              </a:p>
                                                                            </p:txBody>
                                                                          </p:sp>
                                                                          <p:grpSp>
                                                                            <p:nvGrpSpPr>
                                                                              <p:cNvPr id="49" name="组合 48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1287F218-FCD7-485E-B4D0-3A0D507F1B12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GrpSpPr/>
                                                                              <p:nvPr/>
                                                                            </p:nvGrpSpPr>
                                                                            <p:grpSpPr>
                                                                              <a:xfrm>
                                                                                <a:off x="3569990" y="1540111"/>
                                                                                <a:ext cx="4509158" cy="2211946"/>
                                                                                <a:chOff x="3569990" y="1540111"/>
                                                                                <a:chExt cx="4509158" cy="2211946"/>
                                                                              </a:xfrm>
                                                                            </p:grpSpPr>
                                                                            <p:sp>
                                                                              <p:nvSpPr>
                                                                                <p:cNvPr id="11" name="矩形 10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E80551BC-F2B5-47DC-9156-2E9F33E47A6D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SpPr/>
                                                                                <p:nvPr/>
                                                                              </p:nvSpPr>
                                                                              <p:spPr>
                                                                                <a:xfrm>
                                                                                  <a:off x="7287060" y="3392017"/>
                                                                                  <a:ext cx="792088" cy="360040"/>
                                                                                </a:xfrm>
                                                                                <a:prstGeom prst="rect">
                                                                                  <a:avLst/>
                                                                                </a:prstGeom>
                                                                              </p:spPr>
                                                                              <p:style>
                                                                                <a:lnRef idx="2">
                                                                                  <a:schemeClr val="accent1">
                                                                                    <a:shade val="50000"/>
                                                                                  </a:schemeClr>
                                                                                </a:lnRef>
                                                                                <a:fillRef idx="1">
                                                                                  <a:schemeClr val="accent1"/>
                                                                                </a:fillRef>
                                                                                <a:effectRef idx="0">
                                                                                  <a:schemeClr val="accent1"/>
                                                                                </a:effectRef>
                                                                                <a:fontRef idx="minor">
                                                                                  <a:schemeClr val="lt1"/>
                                                                                </a:fontRef>
                                                                              </p:style>
                                                                              <p:txBody>
                                                                                <a:bodyPr rtlCol="0" anchor="ctr"/>
                                                                                <a:lstStyle/>
                                                                                <a:p>
                                                                                  <a:pPr algn="ctr"/>
                                                                                  <a:r>
                                                                                    <a:rPr lang="zh-CN" altLang="en-US" dirty="0"/>
                                                                                    <a:t>湘潭</a:t>
                                                                                  </a:r>
                                                                                </a:p>
                                                                              </p:txBody>
                                                                            </p:sp>
                                                                            <p:grpSp>
                                                                              <p:nvGrpSpPr>
                                                                                <p:cNvPr id="48" name="组合 47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9C82C590-33B3-4152-A856-EBB03E10018A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GrpSpPr/>
                                                                                <p:nvPr/>
                                                                              </p:nvGrpSpPr>
                                                                              <p:grpSpPr>
                                                                                <a:xfrm>
                                                                                  <a:off x="3569990" y="1540111"/>
                                                                                  <a:ext cx="4097245" cy="1816844"/>
                                                                                  <a:chOff x="3569990" y="1540111"/>
                                                                                  <a:chExt cx="4097245" cy="1816844"/>
                                                                                </a:xfrm>
                                                                              </p:grpSpPr>
                                                                              <p:cxnSp>
                                                                                <p:nvCxnSpPr>
                                                                                  <p:cNvPr id="25" name="直接连接符 24">
                                                                                    <a:extLst>
                                                                                      <a:ext uri="{FF2B5EF4-FFF2-40B4-BE49-F238E27FC236}">
                                                                                        <a16:creationId xmlns:a16="http://schemas.microsoft.com/office/drawing/2014/main" id="{A7E7084C-AA9E-42B1-9122-3BA7A8F2747F}"/>
                                                                                      </a:ext>
                                                                                    </a:extLst>
                                                                                  </p:cNvPr>
                                                                                  <p:cNvCxnSpPr>
                                                                                    <a:cxnSpLocks/>
                                                                                  </p:cNvCxnSpPr>
                                                                                  <p:nvPr/>
                                                                                </p:nvCxnSpPr>
                                                                                <p:spPr>
                                                                                  <a:xfrm>
                                                                                    <a:off x="7311393" y="2845541"/>
                                                                                    <a:ext cx="355842" cy="439443"/>
                                                                                  </a:xfrm>
                                                                                  <a:prstGeom prst="line">
                                                                                    <a:avLst/>
                                                                                  </a:prstGeom>
                                                                                  <a:ln w="12700">
                                                                                    <a:solidFill>
                                                                                      <a:schemeClr val="tx1">
                                                                                        <a:lumMod val="65000"/>
                                                                                        <a:lumOff val="35000"/>
                                                                                      </a:schemeClr>
                                                                                    </a:solidFill>
                                                                                  </a:ln>
                                                                                </p:spPr>
                                                                                <p:style>
                                                                                  <a:lnRef idx="1">
                                                                                    <a:schemeClr val="accent2"/>
                                                                                  </a:lnRef>
                                                                                  <a:fillRef idx="0">
                                                                                    <a:schemeClr val="accent2"/>
                                                                                  </a:fillRef>
                                                                                  <a:effectRef idx="0">
                                                                                    <a:schemeClr val="accent2"/>
                                                                                  </a:effectRef>
                                                                                  <a:fontRef idx="minor">
                                                                                    <a:schemeClr val="tx1"/>
                                                                                  </a:fontRef>
                                                                                </p:style>
                                                                              </p:cxnSp>
                                                                              <p:grpSp>
                                                                                <p:nvGrpSpPr>
                                                                                  <p:cNvPr id="47" name="组合 46">
                                                                                    <a:extLst>
                                                                                      <a:ext uri="{FF2B5EF4-FFF2-40B4-BE49-F238E27FC236}">
                                                                                        <a16:creationId xmlns:a16="http://schemas.microsoft.com/office/drawing/2014/main" id="{C1574C61-F1FC-4ED0-A974-24420455D06B}"/>
                                                                                      </a:ext>
                                                                                    </a:extLst>
                                                                                  </p:cNvPr>
                                                                                  <p:cNvGrpSpPr/>
                                                                                  <p:nvPr/>
                                                                                </p:nvGrpSpPr>
                                                                                <p:grpSpPr>
                                                                                  <a:xfrm>
                                                                                    <a:off x="3569990" y="1540111"/>
                                                                                    <a:ext cx="3939325" cy="1816844"/>
                                                                                    <a:chOff x="3569990" y="1540111"/>
                                                                                    <a:chExt cx="3939325" cy="1816844"/>
                                                                                  </a:xfrm>
                                                                                </p:grpSpPr>
                                                                                <p:cxnSp>
                                                                                  <p:nvCxnSpPr>
                                                                                    <p:cNvPr id="27" name="直接连接符 26">
                                                                                      <a:extLst>
                                                                                        <a:ext uri="{FF2B5EF4-FFF2-40B4-BE49-F238E27FC236}">
                                                                                          <a16:creationId xmlns:a16="http://schemas.microsoft.com/office/drawing/2014/main" id="{07D1AC06-5B48-47D5-861C-059D9FE2904F}"/>
                                                                                        </a:ext>
                                                                                      </a:extLst>
                                                                                    </p:cNvPr>
                                                                                    <p:cNvCxnSpPr>
                                                                                      <a:cxnSpLocks/>
                                                                                    </p:cNvCxnSpPr>
                                                                                    <p:nvPr/>
                                                                                  </p:nvCxnSpPr>
                                                                                  <p:spPr>
                                                                                    <a:xfrm flipH="1">
                                                                                      <a:off x="6670578" y="2838388"/>
                                                                                      <a:ext cx="396044" cy="518567"/>
                                                                                    </a:xfrm>
                                                                                    <a:prstGeom prst="line">
                                                                                      <a:avLst/>
                                                                                    </a:prstGeom>
                                                                                    <a:ln w="12700">
                                                                                      <a:solidFill>
                                                                                        <a:schemeClr val="tx1">
                                                                                          <a:lumMod val="65000"/>
                                                                                          <a:lumOff val="35000"/>
                                                                                        </a:schemeClr>
                                                                                      </a:solidFill>
                                                                                    </a:ln>
                                                                                  </p:spPr>
                                                                                  <p:style>
                                                                                    <a:lnRef idx="1">
                                                                                      <a:schemeClr val="accent2"/>
                                                                                    </a:lnRef>
                                                                                    <a:fillRef idx="0">
                                                                                      <a:schemeClr val="accent2"/>
                                                                                    </a:fillRef>
                                                                                    <a:effectRef idx="0">
                                                                                      <a:schemeClr val="accent2"/>
                                                                                    </a:effectRef>
                                                                                    <a:fontRef idx="minor">
                                                                                      <a:schemeClr val="tx1"/>
                                                                                    </a:fontRef>
                                                                                  </p:style>
                                                                                </p:cxnSp>
                                                                                <p:grpSp>
                                                                                  <p:nvGrpSpPr>
                                                                                    <p:cNvPr id="46" name="组合 45">
                                                                                      <a:extLst>
                                                                                        <a:ext uri="{FF2B5EF4-FFF2-40B4-BE49-F238E27FC236}">
                                                                                          <a16:creationId xmlns:a16="http://schemas.microsoft.com/office/drawing/2014/main" id="{A908E831-EF21-40D2-9D5F-5C8C298AF4B5}"/>
                                                                                        </a:ext>
                                                                                      </a:extLst>
                                                                                    </p:cNvPr>
                                                                                    <p:cNvGrpSpPr/>
                                                                                    <p:nvPr/>
                                                                                  </p:nvGrpSpPr>
                                                                                  <p:grpSpPr>
                                                                                    <a:xfrm>
                                                                                      <a:off x="3569990" y="1540111"/>
                                                                                      <a:ext cx="3939325" cy="1242504"/>
                                                                                      <a:chOff x="3569990" y="1540111"/>
                                                                                      <a:chExt cx="3939325" cy="1242504"/>
                                                                                    </a:xfrm>
                                                                                  </p:grpSpPr>
                                                                                  <p:sp>
                                                                                    <p:nvSpPr>
                                                                                      <p:cNvPr id="8" name="矩形 7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FA4AB47A-2838-40C4-925A-87A537FF8386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SpPr/>
                                                                                      <p:nvPr/>
                                                                                    </p:nvSpPr>
                                                                                    <p:spPr>
                                                                                      <a:xfrm>
                                                                                        <a:off x="6717227" y="2422575"/>
                                                                                        <a:ext cx="792088" cy="360040"/>
                                                                                      </a:xfrm>
                                                                                      <a:prstGeom prst="rect">
                                                                                        <a:avLst/>
                                                                                      </a:prstGeom>
                                                                                    </p:spPr>
                                                                                    <p:style>
                                                                                      <a:lnRef idx="2">
                                                                                        <a:schemeClr val="accent1">
                                                                                          <a:shade val="50000"/>
                                                                                        </a:schemeClr>
                                                                                      </a:lnRef>
                                                                                      <a:fillRef idx="1">
                                                                                        <a:schemeClr val="accent1"/>
                                                                                      </a:fillRef>
                                                                                      <a:effectRef idx="0">
                                                                                        <a:schemeClr val="accent1"/>
                                                                                      </a:effectRef>
                                                                                      <a:fontRef idx="minor">
                                                                                        <a:schemeClr val="lt1"/>
                                                                                      </a:fontRef>
                                                                                    </p:style>
                                                                                    <p:txBody>
                                                                                      <a:bodyPr rtlCol="0" anchor="ctr"/>
                                                                                      <a:lstStyle/>
                                                                                      <a:p>
                                                                                        <a:pPr algn="ctr"/>
                                                                                        <a:r>
                                                                                          <a:rPr lang="zh-CN" altLang="en-US" dirty="0"/>
                                                                                          <a:t>湖南</a:t>
                                                                                        </a:r>
                                                                                      </a:p>
                                                                                    </p:txBody>
                                                                                  </p:sp>
                                                                                  <p:grpSp>
                                                                                    <p:nvGrpSpPr>
                                                                                      <p:cNvPr id="45" name="组合 44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2D26C3F9-B3AD-4DE6-A403-A7D1FED60761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GrpSpPr/>
                                                                                      <p:nvPr/>
                                                                                    </p:nvGrpSpPr>
                                                                                    <p:grpSpPr>
                                                                                      <a:xfrm>
                                                                                        <a:off x="3569990" y="1540111"/>
                                                                                        <a:ext cx="3005462" cy="1226108"/>
                                                                                        <a:chOff x="3569990" y="1540111"/>
                                                                                        <a:chExt cx="3005462" cy="1226108"/>
                                                                                      </a:xfrm>
                                                                                    </p:grpSpPr>
                                                                                    <p:grpSp>
                                                                                      <p:nvGrpSpPr>
                                                                                        <p:cNvPr id="44" name="组合 43">
                                                                                          <a:extLst>
                                                                                            <a:ext uri="{FF2B5EF4-FFF2-40B4-BE49-F238E27FC236}">
                                                                                              <a16:creationId xmlns:a16="http://schemas.microsoft.com/office/drawing/2014/main" id="{E1191B74-402E-44FE-A331-65FD1554544D}"/>
                                                                                            </a:ext>
                                                                                          </a:extLst>
                                                                                        </p:cNvPr>
                                                                                        <p:cNvGrpSpPr/>
                                                                                        <p:nvPr/>
                                                                                      </p:nvGrpSpPr>
                                                                                      <p:grpSpPr>
                                                                                        <a:xfrm>
                                                                                          <a:off x="3569990" y="1540111"/>
                                                                                          <a:ext cx="1969753" cy="1226108"/>
                                                                                          <a:chOff x="3569990" y="1540111"/>
                                                                                          <a:chExt cx="1969753" cy="1226108"/>
                                                                                        </a:xfrm>
                                                                                      </p:grpSpPr>
                                                                                      <p:sp>
                                                                                        <p:nvSpPr>
                                                                                          <p:cNvPr id="9" name="矩形 8">
                                                                                            <a:extLst>
                                                                                              <a:ext uri="{FF2B5EF4-FFF2-40B4-BE49-F238E27FC236}">
                                                                                                <a16:creationId xmlns:a16="http://schemas.microsoft.com/office/drawing/2014/main" id="{4AA07B9E-0AB4-4415-A79A-89A221C96F93}"/>
                                                                                              </a:ext>
                                                                                            </a:extLst>
                                                                                          </p:cNvPr>
                                                                                          <p:cNvSpPr/>
                                                                                          <p:nvPr/>
                                                                                        </p:nvSpPr>
                                                                                        <p:spPr>
                                                                                          <a:xfrm>
                                                                                            <a:off x="4747655" y="2406179"/>
                                                                                            <a:ext cx="792088" cy="360040"/>
                                                                                          </a:xfrm>
                                                                                          <a:prstGeom prst="rect">
                                                                                            <a:avLst/>
                                                                                          </a:prstGeom>
                                                                                        </p:spPr>
                                                                                        <p:style>
                                                                                          <a:lnRef idx="2">
                                                                                            <a:schemeClr val="accent1">
                                                                                              <a:shade val="50000"/>
                                                                                            </a:schemeClr>
                                                                                          </a:lnRef>
                                                                                          <a:fillRef idx="1">
                                                                                            <a:schemeClr val="accent1"/>
                                                                                          </a:fillRef>
                                                                                          <a:effectRef idx="0">
                                                                                            <a:schemeClr val="accent1"/>
                                                                                          </a:effectRef>
                                                                                          <a:fontRef idx="minor">
                                                                                            <a:schemeClr val="lt1"/>
                                                                                          </a:fontRef>
                                                                                        </p:style>
                                                                                        <p:txBody>
                                                                                          <a:bodyPr rtlCol="0" anchor="ctr"/>
                                                                                          <a:lstStyle/>
                                                                                          <a:p>
                                                                                            <a:pPr algn="ctr"/>
                                                                                            <a:r>
                                                                                              <a:rPr lang="zh-CN" altLang="en-US" dirty="0"/>
                                                                                              <a:t>广西</a:t>
                                                                                            </a:r>
                                                                                          </a:p>
                                                                                        </p:txBody>
                                                                                      </p:sp>
                                                                                      <p:grpSp>
                                                                                        <p:nvGrpSpPr>
                                                                                          <p:cNvPr id="43" name="组合 42">
                                                                                            <a:extLst>
                                                                                              <a:ext uri="{FF2B5EF4-FFF2-40B4-BE49-F238E27FC236}">
                                                                                                <a16:creationId xmlns:a16="http://schemas.microsoft.com/office/drawing/2014/main" id="{F81FB1FD-A90D-4EBA-A9F2-5197E09FC4F6}"/>
                                                                                              </a:ext>
                                                                                            </a:extLst>
                                                                                          </p:cNvPr>
                                                                                          <p:cNvGrpSpPr/>
                                                                                          <p:nvPr/>
                                                                                        </p:nvGrpSpPr>
                                                                                        <p:grpSpPr>
                                                                                          <a:xfrm>
                                                                                            <a:off x="3569990" y="1540111"/>
                                                                                            <a:ext cx="1938114" cy="792039"/>
                                                                                            <a:chOff x="3569990" y="1540111"/>
                                                                                            <a:chExt cx="1938114" cy="792039"/>
                                                                                          </a:xfrm>
                                                                                        </p:grpSpPr>
                                                                                        <p:sp>
                                                                                          <p:nvSpPr>
                                                                                            <p:cNvPr id="4" name="矩形 3">
                                                                                              <a:extLst>
                                                                                                <a:ext uri="{FF2B5EF4-FFF2-40B4-BE49-F238E27FC236}">
                                                                                                  <a16:creationId xmlns:a16="http://schemas.microsoft.com/office/drawing/2014/main" id="{AEF84D6B-6174-4D80-847F-0F5EB56CE6EE}"/>
                                                                                                </a:ext>
                                                                                              </a:extLst>
                                                                                            </p:cNvPr>
                                                                                            <p:cNvSpPr/>
                                                                                            <p:nvPr/>
                                                                                          </p:nvSpPr>
                                                                                          <p:spPr>
                                                                                            <a:xfrm>
                                                                                              <a:off x="4716016" y="1540111"/>
                                                                                              <a:ext cx="792088" cy="360040"/>
                                                                                            </a:xfrm>
                                                                                            <a:prstGeom prst="rect">
                                                                                              <a:avLst/>
                                                                                            </a:prstGeom>
                                                                                          </p:spPr>
                                                                                          <p:style>
                                                                                            <a:lnRef idx="2">
                                                                                              <a:schemeClr val="accent1">
                                                                                                <a:shade val="50000"/>
                                                                                              </a:schemeClr>
                                                                                            </a:lnRef>
                                                                                            <a:fillRef idx="1">
                                                                                              <a:schemeClr val="accent1"/>
                                                                                            </a:fillRef>
                                                                                            <a:effectRef idx="0">
                                                                                              <a:schemeClr val="accent1"/>
                                                                                            </a:effectRef>
                                                                                            <a:fontRef idx="minor">
                                                                                              <a:schemeClr val="lt1"/>
                                                                                            </a:fontRef>
                                                                                          </p:style>
                                                                                          <p:txBody>
                                                                    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                                                                    <a:prstTxWarp prst="textNoShape">
                                                                                                <a:avLst/>
                                                                                              </a:prstTxWarp>
                                                                                              <a:noAutofit/>
                                                                                            </a:bodyPr>
                                                                                            <a:lstStyle/>
                                                                                            <a:p>
                                                                                              <a:pPr algn="ctr"/>
                                                                                              <a:r>
                                                                                                <a:rPr lang="zh-CN" altLang="en-US" dirty="0"/>
                                                                                                <a:t>全国</a:t>
                                                                                              </a:r>
                                                                                            </a:p>
                                                                                          </p:txBody>
                                                                                        </p:sp>
                                                                                        <p:cxnSp>
                                                                                          <p:nvCxnSpPr>
                                                                                            <p:cNvPr id="18" name="直接连接符 17">
                                                                                              <a:extLst>
                                                                                                <a:ext uri="{FF2B5EF4-FFF2-40B4-BE49-F238E27FC236}">
                                                                                                  <a16:creationId xmlns:a16="http://schemas.microsoft.com/office/drawing/2014/main" id="{A3BFE785-9A4D-4C39-9ADD-44E181DEB65B}"/>
                                                                                                </a:ext>
                                                                                              </a:extLst>
                                                                                            </p:cNvPr>
                                                                                            <p:cNvCxnSpPr/>
                                                                                            <p:nvPr/>
                                                                                          </p:nvCxnSpPr>
                                                                                          <p:spPr>
                                                                                            <a:xfrm flipH="1">
                                                                                              <a:off x="3569990" y="1900150"/>
                                                                                              <a:ext cx="1044000" cy="432000"/>
                                                                                            </a:xfrm>
                                                                                            <a:prstGeom prst="line">
                                                                                              <a:avLst/>
                                                                                            </a:prstGeom>
                                                                                            <a:ln w="12700">
                                                                                              <a:solidFill>
                                                                                                <a:schemeClr val="tx1">
                                                                                                  <a:lumMod val="65000"/>
                                                                                                  <a:lumOff val="35000"/>
                                                                                                </a:schemeClr>
                                                                                              </a:solidFill>
                                                                                            </a:ln>
                                                                                          </p:spPr>
                                                                                          <p:style>
                                                                                            <a:lnRef idx="1">
                                                                                              <a:schemeClr val="accent2"/>
                                                                                            </a:lnRef>
                                                                                            <a:fillRef idx="0">
                                                                                              <a:schemeClr val="accent2"/>
                                                                                            </a:fillRef>
                                                                                            <a:effectRef idx="0">
                                                                                              <a:schemeClr val="accent2"/>
                                                                                            </a:effectRef>
                                                                                            <a:fontRef idx="minor">
                                                                                              <a:schemeClr val="tx1"/>
                                                                                            </a:fontRef>
                                                                                          </p:style>
                                                                                        </p:cxnSp>
                                                                                      </p:grpSp>
                                                                                    </p:grpSp>
                                                                                    <p:cxnSp>
                                                                                      <p:nvCxnSpPr>
                                                                                        <p:cNvPr id="28" name="直接连接符 27">
                                                                                          <a:extLst>
                                                                                            <a:ext uri="{FF2B5EF4-FFF2-40B4-BE49-F238E27FC236}">
                                                                                              <a16:creationId xmlns:a16="http://schemas.microsoft.com/office/drawing/2014/main" id="{76689B97-0AA6-42AF-B42A-A3733BD3AA94}"/>
                                                                                            </a:ext>
                                                                                          </a:extLst>
                                                                                        </p:cNvPr>
                                                                                        <p:cNvCxnSpPr>
                                                                                          <a:cxnSpLocks/>
                                                                                        </p:cNvCxnSpPr>
                                                                                        <p:nvPr/>
                                                                                      </p:nvCxnSpPr>
                                                                                      <p:spPr>
                                                                                        <a:xfrm flipH="1" flipV="1">
                                                                                          <a:off x="5652120" y="1900150"/>
                                                                                          <a:ext cx="923332" cy="457201"/>
                                                                                        </a:xfrm>
                                                                                        <a:prstGeom prst="line">
                                                                                          <a:avLst/>
                                                                                        </a:prstGeom>
                                                                                        <a:ln w="12700">
                                                                                          <a:solidFill>
                                                                                            <a:schemeClr val="tx1">
                                                                                              <a:lumMod val="65000"/>
                                                                                              <a:lumOff val="35000"/>
                                                                                            </a:schemeClr>
                                                                                          </a:solidFill>
                                                                                        </a:ln>
                                                                                      </p:spPr>
                                                                                      <p:style>
                                                                                        <a:lnRef idx="1">
                                                                                          <a:schemeClr val="accent2"/>
                                                                                        </a:lnRef>
                                                                                        <a:fillRef idx="0">
                                                                                          <a:schemeClr val="accent2"/>
                                                                                        </a:fillRef>
                                                                                        <a:effectRef idx="0">
                                                                                          <a:schemeClr val="accent2"/>
                                                                                        </a:effectRef>
                                                                                        <a:fontRef idx="minor">
                                                                                          <a:schemeClr val="tx1"/>
                                                                                        </a:fontRef>
                                                                                      </p:style>
                                                                                    </p:cxnSp>
                                                                                  </p:grpSp>
                                                                                </p:grpSp>
                                                                              </p:grpSp>
                                                                            </p:grpSp>
                                                                          </p:grpSp>
                                                                        </p:grpSp>
                                                                      </p:grpSp>
                                                                    </p:grpSp>
                                                                  </p:grpSp>
                                                                </p:grpSp>
                                                              </p:grpSp>
                                                            </p:grpSp>
                                                          </p:grpSp>
                                                        </p:grpSp>
                                                      </p:grpSp>
                                                      <p:cxnSp>
                                                        <p:nvCxnSpPr>
                                                          <p:cNvPr id="34" name="直接连接符 33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A40F9D21-D3FC-45D3-B55F-C6E3B327286B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CxnSpPr>
                                                            <a:cxnSpLocks/>
                                                          </p:cNvCxnSpPr>
                                                          <p:nvPr/>
                                                        </p:nvCxnSpPr>
                                                        <p:spPr>
                                                          <a:xfrm>
                                                            <a:off x="5105460" y="2022624"/>
                                                            <a:ext cx="6600" cy="309526"/>
                                                          </a:xfrm>
                                                          <a:prstGeom prst="line">
                                                            <a:avLst/>
                                                          </a:prstGeom>
                                                          <a:ln w="12700">
                                                            <a:solidFill>
                                                              <a:schemeClr val="tx1">
                                                                <a:lumMod val="65000"/>
                                                                <a:lumOff val="35000"/>
                                                              </a:schemeClr>
                                                            </a:solidFill>
                                                          </a:ln>
                                                        </p:spPr>
                                                        <p:style>
                                                          <a:lnRef idx="1">
                                                            <a:schemeClr val="accent2"/>
                                                          </a:lnRef>
                                                          <a:fillRef idx="0">
                                                            <a:schemeClr val="accent2"/>
                                                          </a:fillRef>
                                                          <a:effectRef idx="0">
                                                            <a:schemeClr val="accent2"/>
                                                          </a:effectRef>
                                                          <a:fontRef idx="minor">
                                                            <a:schemeClr val="tx1"/>
                                                          </a:fontRef>
                                                        </p:style>
                                                      </p:cxnSp>
                                                    </p:grpSp>
                                                    <p:sp>
                                                      <p:nvSpPr>
                                                        <p:cNvPr id="63" name="文本框 62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3756B059-9AC0-48D3-AFA6-502E56CF21A5}"/>
                                                            </a:ext>
                                                          </a:extLst>
                                                        </p:cNvPr>
                                                        <p:cNvSpPr txBox="1"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754709" y="1471091"/>
                                                          <a:ext cx="792088" cy="369332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</p:spPr>
                                                      <p:txBody>
                                                        <a:bodyPr wrap="square" rtlCol="0">
                                                          <a:spAutoFit/>
                                                        </a:bodyPr>
                                                        <a:lstStyle/>
                                                        <a:p>
                                                          <a:r>
                                                            <a:rPr lang="en-US" altLang="zh-CN" dirty="0"/>
                                                            <a:t>h=0</a:t>
                                                          </a:r>
                                                          <a:endParaRPr lang="zh-CN" altLang="en-US" dirty="0"/>
                                                        </a:p>
                                                      </p:txBody>
                                                    </p:sp>
                                                  </p:grpSp>
                                                  <p:grpSp>
                                                    <p:nvGrpSpPr>
                                                      <p:cNvPr id="24" name="组合 23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B2BF40F7-ED97-40FC-A1D2-5C292D7BD705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592721" y="1772816"/>
                                                        <a:ext cx="952749" cy="3164198"/>
                                                        <a:chOff x="592721" y="1772816"/>
                                                        <a:chExt cx="952749" cy="3164198"/>
                                                      </a:xfrm>
                                                    </p:grpSpPr>
                                                    <p:cxnSp>
                                                      <p:nvCxnSpPr>
                                                        <p:cNvPr id="38" name="直接连接符 37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8E956E4C-9899-487C-97B5-5A7521DB787E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>
                                                          <a:cxnSpLocks/>
                                                        </p:cNvCxnSpPr>
                                                        <p:nvPr/>
                                                      </p:nvCxnSpPr>
                                                      <p:spPr>
                                                        <a:xfrm>
                                                          <a:off x="611560" y="1772816"/>
                                                          <a:ext cx="853752" cy="0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ln w="28575"/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2"/>
                                                        </a:lnRef>
                                                        <a:fillRef idx="0">
                                                          <a:schemeClr val="accent2"/>
                                                        </a:fillRef>
                                                        <a:effectRef idx="0">
                                                          <a:schemeClr val="accent2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grpSp>
                                                      <p:nvGrpSpPr>
                                                        <p:cNvPr id="23" name="组合 22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40A86101-42EC-448D-82A9-2C0B7A758C3A}"/>
                                                            </a:ext>
                                                          </a:extLst>
                                                        </p:cNvPr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592721" y="2287305"/>
                                                          <a:ext cx="952749" cy="2649709"/>
                                                          <a:chOff x="592721" y="2287305"/>
                                                          <a:chExt cx="952749" cy="2649709"/>
                                                        </a:xfrm>
                                                      </p:grpSpPr>
                                                      <p:cxnSp>
                                                        <p:nvCxnSpPr>
                                                          <p:cNvPr id="41" name="直接连接符 40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4B00A7B9-C9FA-4B5C-BC31-4BCCD418E1EE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CxnSpPr>
                                                            <a:cxnSpLocks/>
                                                          </p:cNvCxnSpPr>
                                                          <p:nvPr/>
                                                        </p:nvCxnSpPr>
                                                        <p:spPr>
                                                          <a:xfrm>
                                                            <a:off x="592721" y="3591880"/>
                                                            <a:ext cx="853752" cy="0"/>
                                                          </a:xfrm>
                                                          <a:prstGeom prst="line">
                                                            <a:avLst/>
                                                          </a:prstGeom>
                                                          <a:ln w="28575"/>
                                                        </p:spPr>
                                                        <p:style>
                                                          <a:lnRef idx="1">
                                                            <a:schemeClr val="accent2"/>
                                                          </a:lnRef>
                                                          <a:fillRef idx="0">
                                                            <a:schemeClr val="accent2"/>
                                                          </a:fillRef>
                                                          <a:effectRef idx="0">
                                                            <a:schemeClr val="accent2"/>
                                                          </a:effectRef>
                                                          <a:fontRef idx="minor">
                                                            <a:schemeClr val="tx1"/>
                                                          </a:fontRef>
                                                        </p:style>
                                                      </p:cxnSp>
                                                      <p:grpSp>
                                                        <p:nvGrpSpPr>
                                                          <p:cNvPr id="22" name="组合 21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A8CEB3C7-90BB-4EDC-A7E1-59301DD05A0B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592721" y="2287305"/>
                                                            <a:ext cx="952749" cy="2649709"/>
                                                            <a:chOff x="592721" y="2287305"/>
                                                            <a:chExt cx="952749" cy="2649709"/>
                                                          </a:xfrm>
                                                        </p:grpSpPr>
                                                        <p:cxnSp>
                                                          <p:nvCxnSpPr>
                                                            <p:cNvPr id="42" name="直接连接符 41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FD98B8DF-249F-424F-A19C-475DE1D74DC3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CxnSpPr>
                                                              <a:cxnSpLocks/>
                                                            </p:cNvCxnSpPr>
                                                            <p:nvPr/>
                                                          </p:nvCxnSpPr>
                                                          <p:spPr>
                                                            <a:xfrm>
                                                              <a:off x="592721" y="4937014"/>
                                                              <a:ext cx="853752" cy="0"/>
                                                            </a:xfrm>
                                                            <a:prstGeom prst="line">
                                                              <a:avLst/>
                                                            </a:prstGeom>
                                                            <a:ln w="28575"/>
                                                          </p:spPr>
                                                          <p:style>
                                                            <a:lnRef idx="1">
                                                              <a:schemeClr val="accent2"/>
                                                            </a:lnRef>
                                                            <a:fillRef idx="0">
                                                              <a:schemeClr val="accent2"/>
                                                            </a:fillRef>
                                                            <a:effectRef idx="0">
                                                              <a:schemeClr val="accent2"/>
                                                            </a:effectRef>
                                                            <a:fontRef idx="minor">
                                                              <a:schemeClr val="tx1"/>
                                                            </a:fontRef>
                                                          </p:style>
                                                        </p:cxnSp>
                                                        <p:grpSp>
                                                          <p:nvGrpSpPr>
                                                            <p:cNvPr id="17" name="组合 16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79FA2E44-F760-41DF-8A36-387755136216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731565" y="2287305"/>
                                                              <a:ext cx="813905" cy="2604309"/>
                                                              <a:chOff x="731565" y="2287305"/>
                                                              <a:chExt cx="813905" cy="2604309"/>
                                                            </a:xfrm>
                                                          </p:grpSpPr>
                                                          <p:grpSp>
                                                            <p:nvGrpSpPr>
                                                              <p:cNvPr id="14" name="组合 13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6DF20E1D-190E-4E16-AE60-098431611656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731565" y="2287305"/>
                                                                <a:ext cx="813905" cy="1299929"/>
                                                                <a:chOff x="731565" y="2287305"/>
                                                                <a:chExt cx="813905" cy="1299929"/>
                                                              </a:xfrm>
                                                            </p:grpSpPr>
                                                            <p:sp>
                                                              <p:nvSpPr>
                                                                <p:cNvPr id="64" name="文本框 63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1F18367B-32A2-4713-B056-BB6082A3537E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SpPr txBox="1"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753382" y="2287305"/>
                                                                  <a:ext cx="792088" cy="369332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  <a:noFill/>
                                                              </p:spPr>
                                                              <p:txBody>
                                                                <a:bodyPr wrap="square" rtlCol="0">
                                                                  <a:spAutoFit/>
                                                                </a:bodyPr>
                                                                <a:lstStyle/>
                                                                <a:p>
                                                                  <a:r>
                                                                    <a:rPr lang="en-US" altLang="zh-CN" dirty="0"/>
                                                                    <a:t>h=1</a:t>
                                                                  </a:r>
                                                                  <a:endParaRPr lang="zh-CN" altLang="en-US" dirty="0"/>
                                                                </a:p>
                                                              </p:txBody>
                                                            </p:sp>
                                                            <p:sp>
                                                              <p:nvSpPr>
                                                                <p:cNvPr id="66" name="文本框 65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73BFE346-BBA4-471E-AD13-39EA2C7313A8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SpPr txBox="1"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731565" y="3217902"/>
                                                                  <a:ext cx="792088" cy="369332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  <a:noFill/>
                                                              </p:spPr>
                                                              <p:txBody>
                                                                <a:bodyPr wrap="square" rtlCol="0">
                                                                  <a:spAutoFit/>
                                                                </a:bodyPr>
                                                                <a:lstStyle/>
                                                                <a:p>
                                                                  <a:r>
                                                                    <a:rPr lang="en-US" altLang="zh-CN" dirty="0"/>
                                                                    <a:t>h=2</a:t>
                                                                  </a:r>
                                                                  <a:endParaRPr lang="zh-CN" altLang="en-US" dirty="0"/>
                                                                </a:p>
                                                              </p:txBody>
                                                            </p:sp>
                                                          </p:grpSp>
                                                          <p:sp>
                                                            <p:nvSpPr>
                                                              <p:cNvPr id="68" name="文本框 67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CE449FF1-200E-4922-AEE7-2CC222A13051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SpPr txBox="1"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749018" y="4522282"/>
                                                                <a:ext cx="792088" cy="369332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noFill/>
                                                            </p:spPr>
                                                            <p:txBody>
                                                              <a:bodyPr wrap="square" rtlCol="0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r>
                                                                  <a:rPr lang="en-US" altLang="zh-CN" dirty="0"/>
                                                                  <a:t>h=3</a:t>
                                                                </a:r>
                                                                <a:endParaRPr lang="zh-CN" altLang="en-US" dirty="0"/>
                                                              </a:p>
                                                            </p:txBody>
                                                          </p:sp>
                                                        </p:grpSp>
                                                      </p:grpSp>
                                                    </p:grpSp>
                                                  </p:grpSp>
                                                </p:grpSp>
                                              </p:grpSp>
                                              <p:sp>
                                                <p:nvSpPr>
                                                  <p:cNvPr id="61" name="文本框 60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FA167736-A600-434E-9BCF-65A247E030DD}"/>
                                                      </a:ext>
                                                    </a:extLst>
                                                  </p:cNvPr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602649" y="2092157"/>
                                                    <a:ext cx="546046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txBody>
                                                  <a:bodyPr wrap="square" rtlCol="0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en-US" altLang="zh-CN" dirty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</a:rPr>
                                                      <a:t>2</a:t>
                                                    </a:r>
                                                    <a:endParaRPr lang="zh-CN" altLang="en-US" dirty="0">
                                                      <a:solidFill>
                                                        <a:srgbClr val="FF0000"/>
                                                      </a:solidFill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</p:grpSp>
                                            <p:sp>
                                              <p:nvSpPr>
                                                <p:cNvPr id="62" name="文本框 6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634B892E-1CFC-4344-AB7C-7745EC65BD7B}"/>
                                                    </a:ext>
                                                  </a:extLst>
                                                </p:cNvPr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1526908" y="3059668"/>
                                                  <a:ext cx="546046" cy="369332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</p:spPr>
                                              <p:txBody>
                                                <a:bodyPr wrap="square" rtlCol="0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en-US" altLang="zh-CN" dirty="0">
                                                      <a:solidFill>
                                                        <a:srgbClr val="FF0000"/>
                                                      </a:solidFill>
                                                    </a:rPr>
                                                    <a:t>3</a:t>
                                                  </a:r>
                                                  <a:endParaRPr lang="zh-CN" altLang="en-US" dirty="0">
                                                    <a:solidFill>
                                                      <a:srgbClr val="FF0000"/>
                                                    </a:solidFill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67" name="文本框 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03311B-83D8-4516-A6F9-FCC0DE0FD2BA}"/>
                                                  </a:ext>
                                                </a:extLst>
                                              </p:cNvPr>
                                              <p:cNvSpPr txBox="1"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2763417" y="3059668"/>
                                                <a:ext cx="546046" cy="369332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noFill/>
                                            </p:spPr>
                                            <p:txBody>
                                              <a:bodyPr wrap="square" rtlCol="0">
                                                <a:spAutoFit/>
                                              </a:bodyPr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US" altLang="zh-CN" dirty="0">
                                                    <a:solidFill>
                                                      <a:srgbClr val="FF0000"/>
                                                    </a:solidFill>
                                                  </a:rPr>
                                                  <a:t>4</a:t>
                                                </a:r>
                                                <a:endParaRPr lang="zh-CN" altLang="en-US" dirty="0">
                                                  <a:solidFill>
                                                    <a:srgbClr val="FF0000"/>
                                                  </a:solidFill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sp>
                                          <p:nvSpPr>
                                            <p:cNvPr id="70" name="文本框 6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3E0FC0-F03C-4B98-BBEC-54036F74AE8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3316090" y="3060460"/>
                                              <a:ext cx="546046" cy="369332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</p:spPr>
                                          <p:txBody>
                                            <a:bodyPr wrap="square" rtlCol="0">
                                              <a:spAutoFit/>
                                            </a:bodyPr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altLang="zh-CN" dirty="0">
                                                  <a:solidFill>
                                                    <a:srgbClr val="FF0000"/>
                                                  </a:solidFill>
                                                </a:rPr>
                                                <a:t>5</a:t>
                                              </a:r>
                                              <a:endParaRPr lang="zh-CN" altLang="en-US" dirty="0">
                                                <a:solidFill>
                                                  <a:srgbClr val="FF0000"/>
                                                </a:solidFill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72" name="文本框 7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0894C26-AEC0-4347-9827-54F408E748DC}"/>
                                              </a:ext>
                                            </a:extLst>
                                          </p:cNvPr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3309463" y="4413143"/>
                                            <a:ext cx="546046" cy="369332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square" rtlCol="0">
                                            <a:spAutoFit/>
                                          </a:bodyPr>
                                          <a:lstStyle/>
                                          <a:p>
                                            <a:pPr algn="ctr"/>
                                            <a:r>
                                              <a:rPr lang="en-US" altLang="zh-CN" dirty="0">
                                                <a:solidFill>
                                                  <a:srgbClr val="FF0000"/>
                                                </a:solidFill>
                                              </a:rPr>
                                              <a:t>6</a:t>
                                            </a:r>
                                            <a:endParaRPr lang="zh-CN" altLang="en-US" dirty="0">
                                              <a:solidFill>
                                                <a:srgbClr val="FF0000"/>
                                              </a:solidFill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73" name="文本框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072AE2-ACF9-44C8-8F14-173478EE887C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4537633" y="4413143"/>
                                          <a:ext cx="546046" cy="369332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</p:spPr>
                                      <p:txBody>
                                        <a:bodyPr wrap="square" rtlCol="0">
                                          <a:spAutoFit/>
                                        </a:bodyPr>
                                        <a:lstStyle/>
                                        <a:p>
                                          <a:pPr algn="ctr"/>
                                          <a:r>
                                            <a:rPr lang="en-US" altLang="zh-CN" dirty="0">
                                              <a:solidFill>
                                                <a:srgbClr val="FF0000"/>
                                              </a:solidFill>
                                            </a:rPr>
                                            <a:t>7</a:t>
                                          </a:r>
                                          <a:endParaRPr lang="zh-CN" altLang="en-US" dirty="0">
                                            <a:solidFill>
                                              <a:srgbClr val="FF0000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</p:grpSp>
                                </p:grpSp>
                                <p:sp>
                                  <p:nvSpPr>
                                    <p:cNvPr id="75" name="文本框 74">
                                      <a:extLst>
                                        <a:ext uri="{FF2B5EF4-FFF2-40B4-BE49-F238E27FC236}">
                                          <a16:creationId xmlns:a16="http://schemas.microsoft.com/office/drawing/2014/main" id="{E60F3237-FBE8-4C21-83FA-740539756FFE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4592436" y="2079230"/>
                                      <a:ext cx="546046" cy="3693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altLang="zh-CN" dirty="0">
                                          <a:solidFill>
                                            <a:srgbClr val="FF0000"/>
                                          </a:solidFill>
                                        </a:rPr>
                                        <a:t>10</a:t>
                                      </a:r>
                                      <a:endParaRPr lang="zh-CN" altLang="en-US" dirty="0">
                                        <a:solidFill>
                                          <a:srgbClr val="FF0000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76" name="文本框 75">
                              <a:extLst>
                                <a:ext uri="{FF2B5EF4-FFF2-40B4-BE49-F238E27FC236}">
                                  <a16:creationId xmlns:a16="http://schemas.microsoft.com/office/drawing/2014/main" id="{C35E83E3-4B80-4B4C-96D5-BC37CA1302A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817094" y="2079230"/>
                              <a:ext cx="546046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altLang="zh-CN" dirty="0">
                                  <a:solidFill>
                                    <a:srgbClr val="FF0000"/>
                                  </a:solidFill>
                                </a:rPr>
                                <a:t>11</a:t>
                              </a:r>
                              <a:endParaRPr lang="zh-CN" altLang="en-US" dirty="0">
                                <a:solidFill>
                                  <a:srgbClr val="FF0000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9" name="文本框 78">
                            <a:extLst>
                              <a:ext uri="{FF2B5EF4-FFF2-40B4-BE49-F238E27FC236}">
                                <a16:creationId xmlns:a16="http://schemas.microsoft.com/office/drawing/2014/main" id="{8E1F2306-092B-4905-BC27-297AF456F23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762762" y="3022823"/>
                            <a:ext cx="54604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dirty="0">
                                <a:solidFill>
                                  <a:srgbClr val="FF0000"/>
                                </a:solidFill>
                              </a:rPr>
                              <a:t>13</a:t>
                            </a:r>
                            <a:endParaRPr lang="zh-CN" altLang="en-US" dirty="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83" name="文本框 82">
                          <a:extLst>
                            <a:ext uri="{FF2B5EF4-FFF2-40B4-BE49-F238E27FC236}">
                              <a16:creationId xmlns:a16="http://schemas.microsoft.com/office/drawing/2014/main" id="{C527126A-8BF1-412D-9404-C78955FF09B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697342" y="4400192"/>
                          <a:ext cx="54604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14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84" name="文本框 83">
                        <a:extLst>
                          <a:ext uri="{FF2B5EF4-FFF2-40B4-BE49-F238E27FC236}">
                            <a16:creationId xmlns:a16="http://schemas.microsoft.com/office/drawing/2014/main" id="{01EA9834-A788-42DA-AF43-0A1C384D20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03312" y="4400192"/>
                        <a:ext cx="54604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rgbClr val="FF0000"/>
                            </a:solidFill>
                          </a:rPr>
                          <a:t>15</a:t>
                        </a:r>
                        <a:endParaRPr lang="zh-CN" altLang="en-US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50569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5CBF2-36AD-4553-9EC9-FA24DC831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12068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核心思想：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/>
              <a:t>预排序遍历树算法</a:t>
            </a:r>
            <a:endParaRPr lang="en-US" altLang="zh-CN" sz="2200" dirty="0"/>
          </a:p>
          <a:p>
            <a:pPr marL="514350" indent="-457200"/>
            <a:r>
              <a:rPr lang="zh-CN" altLang="en-US" dirty="0"/>
              <a:t>特点</a:t>
            </a:r>
            <a:endParaRPr lang="en-US" altLang="zh-CN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200" dirty="0"/>
              <a:t>父节点的左值小于子节点的左值</a:t>
            </a:r>
            <a:endParaRPr lang="en-US" altLang="zh-CN" sz="2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200" dirty="0"/>
              <a:t>父节点的右值大于子节点的右值</a:t>
            </a:r>
            <a:endParaRPr lang="en-US" altLang="zh-CN" sz="2200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/>
              <a:t>只用一条查询语句即可得到某个根节点及其所有子孙节点，消除了递归</a:t>
            </a: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/>
              <a:t>而且查询条件是基于整形数字的比较，效率很高</a:t>
            </a:r>
            <a:endParaRPr lang="en-US" altLang="zh-CN" sz="2200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/>
              <a:t>节点的添加、删除及修改代价较大，将会涉及到表中多方面数据的改动</a:t>
            </a:r>
            <a:endParaRPr lang="en-US" altLang="zh-CN" sz="2200" dirty="0"/>
          </a:p>
          <a:p>
            <a:r>
              <a:rPr lang="zh-CN" altLang="en-US" sz="2600" dirty="0"/>
              <a:t>适用场景</a:t>
            </a:r>
            <a:endParaRPr lang="en-US" altLang="zh-CN" sz="2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/>
              <a:t>读多写少</a:t>
            </a:r>
            <a:endParaRPr lang="en-US" altLang="zh-CN" sz="2200" dirty="0"/>
          </a:p>
          <a:p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81741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51188-1F98-4563-91F4-B238FF28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查询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F437D60-A88D-4EF9-A7DC-A1FECB134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查询某个节点的所有后代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select * from tree where </a:t>
            </a:r>
            <a:r>
              <a:rPr lang="en-US" altLang="zh-CN" sz="1800" dirty="0" err="1"/>
              <a:t>lno</a:t>
            </a:r>
            <a:r>
              <a:rPr lang="en-US" altLang="zh-CN" sz="1800" dirty="0"/>
              <a:t> between </a:t>
            </a:r>
            <a:r>
              <a:rPr lang="en-US" altLang="zh-CN" sz="1800" dirty="0" err="1"/>
              <a:t>cnode.lno</a:t>
            </a:r>
            <a:r>
              <a:rPr lang="en-US" altLang="zh-CN" sz="1800" dirty="0"/>
              <a:t> and     </a:t>
            </a:r>
            <a:r>
              <a:rPr lang="en-US" altLang="zh-CN" sz="1800" dirty="0" err="1"/>
              <a:t>cnode.lno</a:t>
            </a:r>
            <a:endParaRPr lang="en-US" altLang="zh-CN" sz="1800" dirty="0"/>
          </a:p>
          <a:p>
            <a:r>
              <a:rPr lang="zh-CN" altLang="en-US" sz="1800" dirty="0"/>
              <a:t>查询某个节点的所有后代并且指定层级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select * from tree where </a:t>
            </a:r>
            <a:r>
              <a:rPr lang="en-US" altLang="zh-CN" sz="1800" dirty="0" err="1"/>
              <a:t>lno</a:t>
            </a:r>
            <a:r>
              <a:rPr lang="en-US" altLang="zh-CN" sz="1800" dirty="0"/>
              <a:t> between </a:t>
            </a:r>
            <a:r>
              <a:rPr lang="en-US" altLang="zh-CN" sz="1800" dirty="0" err="1"/>
              <a:t>cnode.lno</a:t>
            </a:r>
            <a:r>
              <a:rPr lang="en-US" altLang="zh-CN" sz="1800" dirty="0"/>
              <a:t> and </a:t>
            </a:r>
            <a:r>
              <a:rPr lang="en-US" altLang="zh-CN" sz="1800" dirty="0" err="1"/>
              <a:t>cnode.lno</a:t>
            </a:r>
            <a:r>
              <a:rPr lang="en-US" altLang="zh-CN" sz="1800" dirty="0"/>
              <a:t> and high &gt; </a:t>
            </a:r>
            <a:r>
              <a:rPr lang="en-US" altLang="zh-CN" sz="1800" dirty="0" err="1"/>
              <a:t>cnode.high</a:t>
            </a:r>
            <a:r>
              <a:rPr lang="en-US" altLang="zh-CN" sz="1800" dirty="0"/>
              <a:t> + 3</a:t>
            </a:r>
          </a:p>
          <a:p>
            <a:r>
              <a:rPr lang="zh-CN" altLang="en-US" sz="1800" dirty="0"/>
              <a:t>查询某个节点的所有祖先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select * from tree where </a:t>
            </a:r>
            <a:r>
              <a:rPr lang="en-US" altLang="zh-CN" sz="1800" dirty="0" err="1"/>
              <a:t>lno</a:t>
            </a:r>
            <a:r>
              <a:rPr lang="en-US" altLang="zh-CN" sz="1800" dirty="0"/>
              <a:t> &lt; </a:t>
            </a:r>
            <a:r>
              <a:rPr lang="en-US" altLang="zh-CN" sz="1800" dirty="0" err="1"/>
              <a:t>cnode.lno</a:t>
            </a:r>
            <a:r>
              <a:rPr lang="en-US" altLang="zh-CN" sz="1800" dirty="0"/>
              <a:t> and </a:t>
            </a:r>
            <a:r>
              <a:rPr lang="en-US" altLang="zh-CN" sz="1800" dirty="0" err="1"/>
              <a:t>rno</a:t>
            </a:r>
            <a:r>
              <a:rPr lang="en-US" altLang="zh-CN" sz="1800" dirty="0"/>
              <a:t>&gt; </a:t>
            </a:r>
            <a:r>
              <a:rPr lang="en-US" altLang="zh-CN" sz="1800" dirty="0" err="1"/>
              <a:t>cnode.lno</a:t>
            </a:r>
            <a:endParaRPr lang="en-US" altLang="zh-CN" sz="1800" dirty="0"/>
          </a:p>
          <a:p>
            <a:r>
              <a:rPr lang="zh-CN" altLang="en-US" sz="1800" dirty="0"/>
              <a:t>查询某个节点的兄弟节点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select * from tree where </a:t>
            </a:r>
            <a:r>
              <a:rPr lang="en-US" altLang="zh-CN" sz="1800" dirty="0" err="1"/>
              <a:t>pid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cnode.pid</a:t>
            </a:r>
            <a:endParaRPr lang="en-US" altLang="zh-CN" sz="1800" dirty="0"/>
          </a:p>
          <a:p>
            <a:r>
              <a:rPr lang="zh-CN" altLang="en-US" sz="1800" dirty="0"/>
              <a:t>查询一个节点有多少个子孙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（右值</a:t>
            </a:r>
            <a:r>
              <a:rPr lang="en-US" altLang="zh-CN" sz="1800" dirty="0"/>
              <a:t>-</a:t>
            </a:r>
            <a:r>
              <a:rPr lang="zh-CN" altLang="en-US" sz="1800" dirty="0"/>
              <a:t>左值</a:t>
            </a:r>
            <a:r>
              <a:rPr lang="en-US" altLang="zh-CN" sz="1800" dirty="0"/>
              <a:t>-1</a:t>
            </a:r>
            <a:r>
              <a:rPr lang="zh-CN" altLang="en-US" sz="1800" dirty="0"/>
              <a:t>）</a:t>
            </a:r>
            <a:r>
              <a:rPr lang="en-US" altLang="zh-CN" sz="1800" dirty="0"/>
              <a:t>/2</a:t>
            </a:r>
          </a:p>
          <a:p>
            <a:r>
              <a:rPr lang="zh-CN" altLang="en-US" sz="1800" dirty="0"/>
              <a:t>判断一个节点是否有子节点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        右值</a:t>
            </a:r>
            <a:r>
              <a:rPr lang="en-US" altLang="zh-CN" sz="1800" dirty="0"/>
              <a:t>-</a:t>
            </a:r>
            <a:r>
              <a:rPr lang="zh-CN" altLang="en-US" sz="1800" dirty="0"/>
              <a:t>左值 </a:t>
            </a:r>
            <a:r>
              <a:rPr lang="en-US" altLang="zh-CN" sz="1800" dirty="0"/>
              <a:t>&gt; 1 </a:t>
            </a:r>
            <a:r>
              <a:rPr lang="zh-CN" altLang="en-US" sz="1800" dirty="0"/>
              <a:t>为有子节点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21651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133C029-32A9-47C6-8C3E-79AA13D9D135}"/>
              </a:ext>
            </a:extLst>
          </p:cNvPr>
          <p:cNvSpPr/>
          <p:nvPr/>
        </p:nvSpPr>
        <p:spPr>
          <a:xfrm>
            <a:off x="1631052" y="4085454"/>
            <a:ext cx="1742834" cy="136353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  <a:prstDash val="sysDash"/>
              </a:ln>
              <a:solidFill>
                <a:schemeClr val="bg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3016BDB-4176-4DC2-B992-9ABEECD1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新增一个节点</a:t>
            </a:r>
          </a:p>
        </p:txBody>
      </p: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073C1C6A-B454-4AAA-A8A4-FB01A4D967F2}"/>
              </a:ext>
            </a:extLst>
          </p:cNvPr>
          <p:cNvGrpSpPr/>
          <p:nvPr/>
        </p:nvGrpSpPr>
        <p:grpSpPr>
          <a:xfrm>
            <a:off x="683568" y="1268760"/>
            <a:ext cx="8425778" cy="3839230"/>
            <a:chOff x="592721" y="1222477"/>
            <a:chExt cx="8425778" cy="3839230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960E597E-0D91-4EB5-9305-0EC6B3C1B07A}"/>
                </a:ext>
              </a:extLst>
            </p:cNvPr>
            <p:cNvSpPr txBox="1"/>
            <p:nvPr/>
          </p:nvSpPr>
          <p:spPr>
            <a:xfrm>
              <a:off x="8324606" y="2972867"/>
              <a:ext cx="693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18</a:t>
              </a:r>
              <a:r>
                <a:rPr lang="en-US" altLang="zh-CN" dirty="0"/>
                <a:t>+2</a:t>
              </a:r>
              <a:endParaRPr lang="zh-CN" altLang="en-US" dirty="0"/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6ABD523C-7347-4014-B4A8-14A2F04E34A1}"/>
                </a:ext>
              </a:extLst>
            </p:cNvPr>
            <p:cNvGrpSpPr/>
            <p:nvPr/>
          </p:nvGrpSpPr>
          <p:grpSpPr>
            <a:xfrm>
              <a:off x="592721" y="1222477"/>
              <a:ext cx="7908730" cy="3839230"/>
              <a:chOff x="592721" y="1222477"/>
              <a:chExt cx="7908730" cy="3839230"/>
            </a:xfrm>
          </p:grpSpPr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A3C0728-5481-48B8-89D3-08570F77C95F}"/>
                  </a:ext>
                </a:extLst>
              </p:cNvPr>
              <p:cNvSpPr txBox="1"/>
              <p:nvPr/>
            </p:nvSpPr>
            <p:spPr>
              <a:xfrm>
                <a:off x="7200364" y="2995889"/>
                <a:ext cx="6530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</a:rPr>
                  <a:t>17</a:t>
                </a:r>
                <a:r>
                  <a:rPr lang="en-US" altLang="zh-CN" dirty="0"/>
                  <a:t>+2</a:t>
                </a:r>
                <a:endParaRPr lang="zh-CN" altLang="en-US" dirty="0"/>
              </a:p>
            </p:txBody>
          </p:sp>
          <p:grpSp>
            <p:nvGrpSpPr>
              <p:cNvPr id="159" name="组合 158">
                <a:extLst>
                  <a:ext uri="{FF2B5EF4-FFF2-40B4-BE49-F238E27FC236}">
                    <a16:creationId xmlns:a16="http://schemas.microsoft.com/office/drawing/2014/main" id="{973C3AE2-1208-4E92-A960-C567745E0A3C}"/>
                  </a:ext>
                </a:extLst>
              </p:cNvPr>
              <p:cNvGrpSpPr/>
              <p:nvPr/>
            </p:nvGrpSpPr>
            <p:grpSpPr>
              <a:xfrm>
                <a:off x="592721" y="1222477"/>
                <a:ext cx="7908730" cy="3839230"/>
                <a:chOff x="592721" y="1222477"/>
                <a:chExt cx="7908730" cy="3839230"/>
              </a:xfrm>
            </p:grpSpPr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93F76B09-716D-4C2E-AAEB-F1D99F8701CC}"/>
                    </a:ext>
                  </a:extLst>
                </p:cNvPr>
                <p:cNvSpPr txBox="1"/>
                <p:nvPr/>
              </p:nvSpPr>
              <p:spPr>
                <a:xfrm>
                  <a:off x="7807558" y="2079230"/>
                  <a:ext cx="6938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19</a:t>
                  </a:r>
                  <a:r>
                    <a:rPr lang="en-US" altLang="zh-CN" dirty="0"/>
                    <a:t>+2</a:t>
                  </a:r>
                  <a:endParaRPr lang="zh-CN" altLang="en-US" dirty="0"/>
                </a:p>
              </p:txBody>
            </p:sp>
            <p:grpSp>
              <p:nvGrpSpPr>
                <p:cNvPr id="158" name="组合 157">
                  <a:extLst>
                    <a:ext uri="{FF2B5EF4-FFF2-40B4-BE49-F238E27FC236}">
                      <a16:creationId xmlns:a16="http://schemas.microsoft.com/office/drawing/2014/main" id="{876289B5-43BD-41BA-932C-2C90983BB74D}"/>
                    </a:ext>
                  </a:extLst>
                </p:cNvPr>
                <p:cNvGrpSpPr/>
                <p:nvPr/>
              </p:nvGrpSpPr>
              <p:grpSpPr>
                <a:xfrm>
                  <a:off x="592721" y="1222477"/>
                  <a:ext cx="7804672" cy="3839230"/>
                  <a:chOff x="592721" y="1222477"/>
                  <a:chExt cx="7804672" cy="3839230"/>
                </a:xfrm>
              </p:grpSpPr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A32412E4-F33B-47C7-9326-02EEF76E44AB}"/>
                      </a:ext>
                    </a:extLst>
                  </p:cNvPr>
                  <p:cNvSpPr txBox="1"/>
                  <p:nvPr/>
                </p:nvSpPr>
                <p:spPr>
                  <a:xfrm>
                    <a:off x="6579779" y="2079230"/>
                    <a:ext cx="6938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FF0000"/>
                        </a:solidFill>
                      </a:rPr>
                      <a:t>12</a:t>
                    </a:r>
                    <a:r>
                      <a:rPr lang="en-US" altLang="zh-CN" dirty="0"/>
                      <a:t>+2</a:t>
                    </a:r>
                    <a:endParaRPr lang="zh-CN" altLang="en-US" dirty="0"/>
                  </a:p>
                </p:txBody>
              </p:sp>
              <p:grpSp>
                <p:nvGrpSpPr>
                  <p:cNvPr id="157" name="组合 156">
                    <a:extLst>
                      <a:ext uri="{FF2B5EF4-FFF2-40B4-BE49-F238E27FC236}">
                        <a16:creationId xmlns:a16="http://schemas.microsoft.com/office/drawing/2014/main" id="{D8F8BB82-BB84-4A87-8FA6-4BC23D48D586}"/>
                      </a:ext>
                    </a:extLst>
                  </p:cNvPr>
                  <p:cNvGrpSpPr/>
                  <p:nvPr/>
                </p:nvGrpSpPr>
                <p:grpSpPr>
                  <a:xfrm>
                    <a:off x="592721" y="1222477"/>
                    <a:ext cx="7804672" cy="3839230"/>
                    <a:chOff x="592721" y="1222477"/>
                    <a:chExt cx="7804672" cy="3839230"/>
                  </a:xfrm>
                </p:grpSpPr>
                <p:sp>
                  <p:nvSpPr>
                    <p:cNvPr id="80" name="文本框 79">
                      <a:extLst>
                        <a:ext uri="{FF2B5EF4-FFF2-40B4-BE49-F238E27FC236}">
                          <a16:creationId xmlns:a16="http://schemas.microsoft.com/office/drawing/2014/main" id="{C694A5E6-96B8-4ECF-A9B8-8BD1E5DEA5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37914" y="2997945"/>
                      <a:ext cx="70857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16</a:t>
                      </a:r>
                      <a:r>
                        <a:rPr lang="en-US" altLang="zh-CN" dirty="0"/>
                        <a:t>+2</a:t>
                      </a:r>
                      <a:endParaRPr lang="zh-CN" altLang="en-US" dirty="0"/>
                    </a:p>
                  </p:txBody>
                </p:sp>
                <p:grpSp>
                  <p:nvGrpSpPr>
                    <p:cNvPr id="156" name="组合 155">
                      <a:extLst>
                        <a:ext uri="{FF2B5EF4-FFF2-40B4-BE49-F238E27FC236}">
                          <a16:creationId xmlns:a16="http://schemas.microsoft.com/office/drawing/2014/main" id="{D3AA6813-5411-4D9F-A538-BA2BA043C4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2721" y="1222477"/>
                      <a:ext cx="7804672" cy="3839230"/>
                      <a:chOff x="592721" y="1222477"/>
                      <a:chExt cx="7804672" cy="3839230"/>
                    </a:xfrm>
                  </p:grpSpPr>
                  <p:grpSp>
                    <p:nvGrpSpPr>
                      <p:cNvPr id="155" name="组合 154">
                        <a:extLst>
                          <a:ext uri="{FF2B5EF4-FFF2-40B4-BE49-F238E27FC236}">
                            <a16:creationId xmlns:a16="http://schemas.microsoft.com/office/drawing/2014/main" id="{68B0933F-74EF-4BA1-A08F-9727E22861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2721" y="1222477"/>
                        <a:ext cx="7804672" cy="3839230"/>
                        <a:chOff x="592721" y="1222477"/>
                        <a:chExt cx="7804672" cy="3839230"/>
                      </a:xfrm>
                    </p:grpSpPr>
                    <p:grpSp>
                      <p:nvGrpSpPr>
                        <p:cNvPr id="154" name="组合 153">
                          <a:extLst>
                            <a:ext uri="{FF2B5EF4-FFF2-40B4-BE49-F238E27FC236}">
                              <a16:creationId xmlns:a16="http://schemas.microsoft.com/office/drawing/2014/main" id="{EF84669C-F4F8-4B9F-8F63-BE6AB5E4445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92721" y="1222477"/>
                          <a:ext cx="7804672" cy="3839230"/>
                          <a:chOff x="592721" y="1222477"/>
                          <a:chExt cx="7804672" cy="3839230"/>
                        </a:xfrm>
                      </p:grpSpPr>
                      <p:grpSp>
                        <p:nvGrpSpPr>
                          <p:cNvPr id="153" name="组合 152">
                            <a:extLst>
                              <a:ext uri="{FF2B5EF4-FFF2-40B4-BE49-F238E27FC236}">
                                <a16:creationId xmlns:a16="http://schemas.microsoft.com/office/drawing/2014/main" id="{1AB7983F-C5ED-477C-9861-67E1240832C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92721" y="1222477"/>
                            <a:ext cx="7804672" cy="3839230"/>
                            <a:chOff x="592721" y="1222477"/>
                            <a:chExt cx="7804672" cy="3839230"/>
                          </a:xfrm>
                        </p:grpSpPr>
                        <p:grpSp>
                          <p:nvGrpSpPr>
                            <p:cNvPr id="152" name="组合 151">
                              <a:extLst>
                                <a:ext uri="{FF2B5EF4-FFF2-40B4-BE49-F238E27FC236}">
                                  <a16:creationId xmlns:a16="http://schemas.microsoft.com/office/drawing/2014/main" id="{9776B16C-0281-47FE-9807-1FADA82BC9D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92721" y="1222477"/>
                              <a:ext cx="7804672" cy="3839230"/>
                              <a:chOff x="592721" y="1222477"/>
                              <a:chExt cx="7804672" cy="3839230"/>
                            </a:xfrm>
                          </p:grpSpPr>
                          <p:sp>
                            <p:nvSpPr>
                              <p:cNvPr id="74" name="文本框 73">
                                <a:extLst>
                                  <a:ext uri="{FF2B5EF4-FFF2-40B4-BE49-F238E27FC236}">
                                    <a16:creationId xmlns:a16="http://schemas.microsoft.com/office/drawing/2014/main" id="{390BF487-94FE-44F5-866F-3EBB7359460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794709" y="1222477"/>
                                <a:ext cx="702667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altLang="zh-CN" dirty="0">
                                    <a:solidFill>
                                      <a:srgbClr val="FF0000"/>
                                    </a:solidFill>
                                  </a:rPr>
                                  <a:t>20</a:t>
                                </a:r>
                                <a:r>
                                  <a:rPr lang="en-US" altLang="zh-CN" dirty="0"/>
                                  <a:t>+2</a:t>
                                </a:r>
                                <a:endParaRPr lang="zh-CN" altLang="en-US" dirty="0"/>
                              </a:p>
                            </p:txBody>
                          </p:sp>
                          <p:grpSp>
                            <p:nvGrpSpPr>
                              <p:cNvPr id="151" name="组合 150">
                                <a:extLst>
                                  <a:ext uri="{FF2B5EF4-FFF2-40B4-BE49-F238E27FC236}">
                                    <a16:creationId xmlns:a16="http://schemas.microsoft.com/office/drawing/2014/main" id="{5572D033-8789-47A9-BF91-B4B626B4E7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92721" y="1241085"/>
                                <a:ext cx="7804672" cy="3820622"/>
                                <a:chOff x="592721" y="1241085"/>
                                <a:chExt cx="7804672" cy="3820622"/>
                              </a:xfrm>
                            </p:grpSpPr>
                            <p:sp>
                              <p:nvSpPr>
                                <p:cNvPr id="12" name="文本框 11">
                                  <a:extLst>
                                    <a:ext uri="{FF2B5EF4-FFF2-40B4-BE49-F238E27FC236}">
                                      <a16:creationId xmlns:a16="http://schemas.microsoft.com/office/drawing/2014/main" id="{8FF1244C-3F0A-44B4-AAB4-60EC037F8076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4519854" y="1241085"/>
                                  <a:ext cx="546046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altLang="zh-CN" dirty="0">
                                      <a:solidFill>
                                        <a:srgbClr val="FF0000"/>
                                      </a:solidFill>
                                    </a:rPr>
                                    <a:t>1</a:t>
                                  </a:r>
                                  <a:endParaRPr lang="zh-CN" altLang="en-US" dirty="0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150" name="组合 149">
                                  <a:extLst>
                                    <a:ext uri="{FF2B5EF4-FFF2-40B4-BE49-F238E27FC236}">
                                      <a16:creationId xmlns:a16="http://schemas.microsoft.com/office/drawing/2014/main" id="{6016B184-A560-42DE-A434-416E1143F0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92721" y="1471091"/>
                                  <a:ext cx="7804672" cy="3590616"/>
                                  <a:chOff x="592721" y="1471091"/>
                                  <a:chExt cx="7804672" cy="3590616"/>
                                </a:xfrm>
                              </p:grpSpPr>
                              <p:sp>
                                <p:nvSpPr>
                                  <p:cNvPr id="69" name="文本框 68">
                                    <a:extLst>
                                      <a:ext uri="{FF2B5EF4-FFF2-40B4-BE49-F238E27FC236}">
                                        <a16:creationId xmlns:a16="http://schemas.microsoft.com/office/drawing/2014/main" id="{D55AC2B7-6335-475B-93C2-4FE94A60F98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931112" y="2090925"/>
                                    <a:ext cx="546046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altLang="zh-CN" dirty="0">
                                        <a:solidFill>
                                          <a:srgbClr val="FF0000"/>
                                        </a:solidFill>
                                      </a:rPr>
                                      <a:t>9</a:t>
                                    </a:r>
                                    <a:r>
                                      <a:rPr lang="en-US" altLang="zh-CN" dirty="0"/>
                                      <a:t>+2</a:t>
                                    </a:r>
                                    <a:endParaRPr lang="zh-CN" altLang="en-US" dirty="0"/>
                                  </a:p>
                                </p:txBody>
                              </p:sp>
                              <p:grpSp>
                                <p:nvGrpSpPr>
                                  <p:cNvPr id="149" name="组合 148">
                                    <a:extLst>
                                      <a:ext uri="{FF2B5EF4-FFF2-40B4-BE49-F238E27FC236}">
                                        <a16:creationId xmlns:a16="http://schemas.microsoft.com/office/drawing/2014/main" id="{3E2C7650-F4A1-4468-97C1-2B90896E933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92721" y="1471091"/>
                                    <a:ext cx="7804672" cy="3590616"/>
                                    <a:chOff x="592721" y="1471091"/>
                                    <a:chExt cx="7804672" cy="3590616"/>
                                  </a:xfrm>
                                </p:grpSpPr>
                                <p:grpSp>
                                  <p:nvGrpSpPr>
                                    <p:cNvPr id="39" name="组合 38">
                                      <a:extLst>
                                        <a:ext uri="{FF2B5EF4-FFF2-40B4-BE49-F238E27FC236}">
                                          <a16:creationId xmlns:a16="http://schemas.microsoft.com/office/drawing/2014/main" id="{B3FF9640-42DB-4302-A804-EAEAF539230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92721" y="1471091"/>
                                      <a:ext cx="7804672" cy="3590616"/>
                                      <a:chOff x="592721" y="1471091"/>
                                      <a:chExt cx="7804672" cy="3590616"/>
                                    </a:xfrm>
                                  </p:grpSpPr>
                                  <p:sp>
                                    <p:nvSpPr>
                                      <p:cNvPr id="71" name="文本框 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045B6DC-2E03-4004-BA64-91E6A1DC6A2B}"/>
                                          </a:ext>
                                        </a:extLst>
                                      </p:cNvPr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4525609" y="3067645"/>
                                        <a:ext cx="546046" cy="3693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US" altLang="zh-CN" dirty="0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a:t>8</a:t>
                                        </a:r>
                                        <a:r>
                                          <a:rPr lang="en-US" altLang="zh-CN" dirty="0"/>
                                          <a:t>+2</a:t>
                                        </a:r>
                                        <a:endParaRPr lang="zh-CN" altLang="en-US" dirty="0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37" name="组合 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F9568E-4DCD-4113-AA76-F2975A2C44D4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92721" y="1471091"/>
                                        <a:ext cx="7804672" cy="3590616"/>
                                        <a:chOff x="592721" y="1471091"/>
                                        <a:chExt cx="7804672" cy="3590616"/>
                                      </a:xfrm>
                                    </p:grpSpPr>
                                    <p:grpSp>
                                      <p:nvGrpSpPr>
                                        <p:cNvPr id="36" name="组合 3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430621A-A442-4447-8537-BD036D738785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92721" y="1471091"/>
                                          <a:ext cx="7804672" cy="3590616"/>
                                          <a:chOff x="592721" y="1471091"/>
                                          <a:chExt cx="7804672" cy="3590616"/>
                                        </a:xfrm>
                                      </p:grpSpPr>
                                      <p:grpSp>
                                        <p:nvGrpSpPr>
                                          <p:cNvPr id="35" name="组合 3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FFD882C-DD22-4F85-BAD6-4B13497927B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92721" y="1471091"/>
                                            <a:ext cx="7804672" cy="3590616"/>
                                            <a:chOff x="592721" y="1471091"/>
                                            <a:chExt cx="7804672" cy="3590616"/>
                                          </a:xfrm>
                                        </p:grpSpPr>
                                        <p:grpSp>
                                          <p:nvGrpSpPr>
                                            <p:cNvPr id="33" name="组合 3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91DAB3-3C9B-492B-9570-0E657E0876A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92721" y="1471091"/>
                                              <a:ext cx="7804672" cy="3590616"/>
                                              <a:chOff x="592721" y="1471091"/>
                                              <a:chExt cx="7804672" cy="3590616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32" name="组合 3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1C764B3-5087-4E14-95C6-70A3C8A21EEC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592721" y="1471091"/>
                                                <a:ext cx="7804672" cy="3590616"/>
                                                <a:chOff x="592721" y="1471091"/>
                                                <a:chExt cx="7804672" cy="3590616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31" name="组合 30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0D15ECAE-8580-4D6B-A9C1-B76524B9FA99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592721" y="1471091"/>
                                                  <a:ext cx="7804672" cy="3590616"/>
                                                  <a:chOff x="592721" y="1471091"/>
                                                  <a:chExt cx="7804672" cy="3590616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30" name="组合 29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C5FEBF30-591B-49B6-B844-3DE86CA4A64D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592721" y="1471091"/>
                                                    <a:ext cx="7804672" cy="3590616"/>
                                                    <a:chOff x="592721" y="1471091"/>
                                                    <a:chExt cx="7804672" cy="3590616"/>
                                                  </a:xfrm>
                                                </p:grpSpPr>
                                                <p:cxnSp>
                                                  <p:nvCxnSpPr>
                                                    <p:cNvPr id="40" name="直接连接符 39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643CB74B-1A81-47B1-B34B-17170CC8FB16}"/>
                                                        </a:ext>
                                                      </a:extLst>
                                                    </p:cNvPr>
                                                    <p:cNvCxnSpPr>
                                                      <a:cxnSpLocks/>
                                                    </p:cNvCxnSpPr>
                                                    <p:nvPr/>
                                                  </p:nvCxnSpPr>
                                                  <p:spPr>
                                                    <a:xfrm>
                                                      <a:off x="592721" y="2607730"/>
                                                      <a:ext cx="853752" cy="0"/>
                                                    </a:xfrm>
                                                    <a:prstGeom prst="line">
                                                      <a:avLst/>
                                                    </a:prstGeom>
                                                    <a:ln w="28575"/>
                                                  </p:spPr>
                                                  <p:style>
                                                    <a:lnRef idx="1">
                                                      <a:schemeClr val="accent2"/>
                                                    </a:lnRef>
                                                    <a:fillRef idx="0">
                                                      <a:schemeClr val="accent2"/>
                                                    </a:fillRef>
                                                    <a:effectRef idx="0">
                                                      <a:schemeClr val="accent2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  <p:grpSp>
                                                  <p:nvGrpSpPr>
                                                    <p:cNvPr id="29" name="组合 28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EAFAD749-730E-4253-91DA-83BF291C9D61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592721" y="1471091"/>
                                                      <a:ext cx="7804672" cy="3590616"/>
                                                      <a:chOff x="592721" y="1471091"/>
                                                      <a:chExt cx="7804672" cy="3590616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13" name="组合 12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DEC666E6-6FE6-452C-B4BE-187F9A2F728E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754709" y="1471091"/>
                                                        <a:ext cx="7642684" cy="3590616"/>
                                                        <a:chOff x="754709" y="1471091"/>
                                                        <a:chExt cx="7642684" cy="3590616"/>
                                                      </a:xfrm>
                                                    </p:grpSpPr>
                                                    <p:grpSp>
                                                      <p:nvGrpSpPr>
                                                        <p:cNvPr id="60" name="组合 59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A2E91CAF-A49F-463E-A9E3-05856C85B196}"/>
                                                            </a:ext>
                                                          </a:extLst>
                                                        </p:cNvPr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1999581" y="1484784"/>
                                                          <a:ext cx="6397812" cy="3576923"/>
                                                          <a:chOff x="1681336" y="1540111"/>
                                                          <a:chExt cx="6397812" cy="3576923"/>
                                                        </a:xfrm>
                                                      </p:grpSpPr>
                                                      <p:grpSp>
                                                        <p:nvGrpSpPr>
                                                          <p:cNvPr id="59" name="组合 58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2FC2FCE7-FEA2-4C50-BA23-759D14DA81C5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1681336" y="1540111"/>
                                                            <a:ext cx="6397812" cy="3576923"/>
                                                            <a:chOff x="1681336" y="1540111"/>
                                                            <a:chExt cx="6397812" cy="3576923"/>
                                                          </a:xfrm>
                                                        </p:grpSpPr>
                                                        <p:sp>
                                                          <p:nvSpPr>
                                                            <p:cNvPr id="7" name="矩形 6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DBABB977-33BC-489F-8A81-438EE663ABF8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1681336" y="3392017"/>
                                                              <a:ext cx="792088" cy="360040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1">
                                                                <a:shade val="50000"/>
                                                              </a:schemeClr>
                                                            </a:lnRef>
                                                            <a:fillRef idx="1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lt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tlCol="0" anchor="ctr"/>
                                                            <a:lstStyle/>
                                                            <a:p>
                                                              <a:pPr algn="ctr"/>
                                                              <a:r>
                                                                <a:rPr lang="zh-CN" altLang="en-US" dirty="0"/>
                                                                <a:t>广州</a:t>
                                                              </a:r>
                                                            </a:p>
                                                          </p:txBody>
                                                        </p:sp>
                                                        <p:grpSp>
                                                          <p:nvGrpSpPr>
                                                            <p:cNvPr id="58" name="组合 57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09CB11D1-0F4E-4A92-BC54-B1D8CD273A89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2267744" y="1540111"/>
                                                              <a:ext cx="5811404" cy="3576923"/>
                                                              <a:chOff x="2267744" y="1540111"/>
                                                              <a:chExt cx="5811404" cy="3576923"/>
                                                            </a:xfrm>
                                                          </p:grpSpPr>
                                                          <p:cxnSp>
                                                            <p:nvCxnSpPr>
                                                              <p:cNvPr id="19" name="直接连接符 18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2383F349-DB67-418B-9B8E-3FE5A48945F5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CxnSpPr>
                                                                <a:cxnSpLocks/>
                                                              </p:cNvCxnSpPr>
                                                              <p:nvPr/>
                                                            </p:nvCxnSpPr>
                                                            <p:spPr>
                                                              <a:xfrm flipH="1">
                                                                <a:off x="2267744" y="2871316"/>
                                                                <a:ext cx="443503" cy="413668"/>
                                                              </a:xfrm>
                                                              <a:prstGeom prst="line">
                                                                <a:avLst/>
                                                              </a:prstGeom>
                                                              <a:ln w="12700">
                                                                <a:solidFill>
                                                                  <a:schemeClr val="tx1">
                                                                    <a:lumMod val="65000"/>
                                                                    <a:lumOff val="35000"/>
                                                                  </a:schemeClr>
                                                                </a:solidFill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1">
                                                                <a:schemeClr val="accent2"/>
                                                              </a:lnRef>
                                                              <a:fillRef idx="0">
                                                                <a:schemeClr val="accent2"/>
                                                              </a:fillRef>
                                                              <a:effectRef idx="0">
                                                                <a:schemeClr val="accent2"/>
                                                              </a:effectRef>
                                                              <a:fontRef idx="minor">
                                                                <a:schemeClr val="tx1"/>
                                                              </a:fontRef>
                                                            </p:style>
                                                          </p:cxnSp>
                                                          <p:grpSp>
                                                            <p:nvGrpSpPr>
                                                              <p:cNvPr id="57" name="组合 56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26CC9ECC-164B-4366-A6CC-991CED9FBC62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2752705" y="1540111"/>
                                                                <a:ext cx="5326443" cy="3576923"/>
                                                                <a:chOff x="2752705" y="1540111"/>
                                                                <a:chExt cx="5326443" cy="3576923"/>
                                                              </a:xfrm>
                                                            </p:grpSpPr>
                                                            <p:sp>
                                                              <p:nvSpPr>
                                                                <p:cNvPr id="10" name="矩形 9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B57B3782-53AD-45DA-A57C-BD701D7B7841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SpPr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2752705" y="2422575"/>
                                                                  <a:ext cx="792088" cy="360040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</p:spPr>
                                                              <p:style>
                                                                <a:lnRef idx="2">
                                                                  <a:schemeClr val="accent1">
                                                                    <a:shade val="50000"/>
                                                                  </a:schemeClr>
                                                                </a:lnRef>
                                                                <a:fillRef idx="1">
                                                                  <a:schemeClr val="accent1"/>
                                                                </a:fillRef>
                                                                <a:effectRef idx="0">
                                                                  <a:schemeClr val="accent1"/>
                                                                </a:effectRef>
                                                                <a:fontRef idx="minor">
                                                                  <a:schemeClr val="lt1"/>
                                                                </a:fontRef>
                                                              </p:style>
                                                              <p:txBody>
                                                                <a:bodyPr rtlCol="0" anchor="ctr"/>
                                                                <a:lstStyle/>
                                                                <a:p>
                                                                  <a:pPr algn="ctr"/>
                                                                  <a:r>
                                                                    <a:rPr lang="zh-CN" altLang="en-US" dirty="0"/>
                                                                    <a:t>广东</a:t>
                                                                  </a:r>
                                                                </a:p>
                                                              </p:txBody>
                                                            </p:sp>
                                                            <p:grpSp>
                                                              <p:nvGrpSpPr>
                                                                <p:cNvPr id="56" name="组合 55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2EF578F6-1C30-43F6-9430-DDEF4C5F33BC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GrpSpPr/>
                                                                <p:nvPr/>
                                                              </p:nvGrpSpPr>
                                                              <p:grpSpPr>
                                                                <a:xfrm>
                                                                  <a:off x="3419872" y="1540111"/>
                                                                  <a:ext cx="4659276" cy="3576923"/>
                                                                  <a:chOff x="3419872" y="1540111"/>
                                                                  <a:chExt cx="4659276" cy="3576923"/>
                                                                </a:xfrm>
                                                              </p:grpSpPr>
                                                              <p:cxnSp>
                                                                <p:nvCxnSpPr>
                                                                  <p:cNvPr id="20" name="直接连接符 19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4CD51F15-D3B1-49D9-8A32-5598B1F56B01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CxnSpPr>
                                                                    <a:cxnSpLocks/>
                                                                  </p:cNvCxnSpPr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>
                                                                    <a:off x="3497305" y="2847703"/>
                                                                    <a:ext cx="210599" cy="437281"/>
                                                                  </a:xfrm>
                                                                  <a:prstGeom prst="line">
                                                                    <a:avLst/>
                                                                  </a:prstGeom>
                                                                  <a:ln w="12700">
                                                                    <a:solidFill>
                                                                      <a:schemeClr val="tx1">
                                                                        <a:lumMod val="65000"/>
                                                                        <a:lumOff val="35000"/>
                                                                      </a:schemeClr>
                                                                    </a:solidFill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1">
                                                                    <a:schemeClr val="accent2"/>
                                                                  </a:lnRef>
                                                                  <a:fillRef idx="0">
                                                                    <a:schemeClr val="accent2"/>
                                                                  </a:fillRef>
                                                                  <a:effectRef idx="0">
                                                                    <a:schemeClr val="accent2"/>
                                                                  </a:effectRef>
                                                                  <a:fontRef idx="minor">
                                                                    <a:schemeClr val="tx1"/>
                                                                  </a:fontRef>
                                                                </p:style>
                                                              </p:cxnSp>
                                                              <p:grpSp>
                                                                <p:nvGrpSpPr>
                                                                  <p:cNvPr id="55" name="组合 54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6CD21297-5037-4F2E-BFC8-ABD22A312E3D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GrpSpPr/>
                                                                  <p:nvPr/>
                                                                </p:nvGrpSpPr>
                                                                <p:grpSpPr>
                                                                  <a:xfrm>
                                                                    <a:off x="3419872" y="1540111"/>
                                                                    <a:ext cx="4659276" cy="3576923"/>
                                                                    <a:chOff x="3419872" y="1540111"/>
                                                                    <a:chExt cx="4659276" cy="3576923"/>
                                                                  </a:xfrm>
                                                                </p:grpSpPr>
                                                                <p:sp>
                                                                  <p:nvSpPr>
                                                                    <p:cNvPr id="6" name="矩形 5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D68FAE1B-5670-4474-9B31-343FBC7F0082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3419872" y="3392017"/>
                                                                      <a:ext cx="792088" cy="360040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1">
                                                                        <a:shade val="50000"/>
                                                                      </a:schemeClr>
                                                                    </a:lnRef>
                                                                    <a:fillRef idx="1">
                                                                      <a:schemeClr val="accent1"/>
                                                                    </a:fillRef>
                                                                    <a:effectRef idx="0">
                                                                      <a:schemeClr val="accent1"/>
                                                                    </a:effectRef>
                                                                    <a:fontRef idx="minor">
                                                                      <a:schemeClr val="lt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tlCol="0" anchor="ctr"/>
                                                                    <a:lstStyle/>
                                                                    <a:p>
                                                                      <a:pPr algn="ctr"/>
                                                                      <a:r>
                                                                        <a:rPr lang="zh-CN" altLang="en-US" dirty="0"/>
                                                                        <a:t>深圳</a:t>
                                                                      </a: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grpSp>
                                                                  <p:nvGrpSpPr>
                                                                    <p:cNvPr id="54" name="组合 53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098470FB-AC07-4259-A9FB-3B4CCE93490D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GrpSpPr/>
                                                                    <p:nvPr/>
                                                                  </p:nvGrpSpPr>
                                                                  <p:grpSpPr>
                                                                    <a:xfrm>
                                                                      <a:off x="3425999" y="1540111"/>
                                                                      <a:ext cx="4653149" cy="3576923"/>
                                                                      <a:chOff x="3425999" y="1540111"/>
                                                                      <a:chExt cx="4653149" cy="3576923"/>
                                                                    </a:xfrm>
                                                                  </p:grpSpPr>
                                                                  <p:cxnSp>
                                                                    <p:nvCxnSpPr>
                                                                      <p:cNvPr id="21" name="直接连接符 20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919670D1-417D-402A-B054-DD6A2A9A65E8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CxnSpPr>
                                                                        <a:cxnSpLocks/>
                                                                      </p:cNvCxnSpPr>
                                                                      <p:nvPr/>
                                                                    </p:nvCxnSpPr>
                                                                    <p:spPr>
                                                                      <a:xfrm>
                                                                        <a:off x="3845632" y="3842482"/>
                                                                        <a:ext cx="0" cy="810654"/>
                                                                      </a:xfrm>
                                                                      <a:prstGeom prst="line">
                                                                        <a:avLst/>
                                                                      </a:prstGeom>
                                                                      <a:ln w="12700">
                                                                        <a:solidFill>
                                                                          <a:schemeClr val="tx1">
                                                                            <a:lumMod val="65000"/>
                                                                            <a:lumOff val="35000"/>
                                                                          </a:schemeClr>
                                                                        </a:solidFill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1">
                                                                        <a:schemeClr val="accent2"/>
                                                                      </a:lnRef>
                                                                      <a:fillRef idx="0">
                                                                        <a:schemeClr val="accent2"/>
                                                                      </a:fillRef>
                                                                      <a:effectRef idx="0">
                                                                        <a:schemeClr val="accent2"/>
                                                                      </a:effectRef>
                                                                      <a:fontRef idx="minor">
                                                                        <a:schemeClr val="tx1"/>
                                                                      </a:fontRef>
                                                                    </p:style>
                                                                  </p:cxnSp>
                                                                  <p:grpSp>
                                                                    <p:nvGrpSpPr>
                                                                      <p:cNvPr id="53" name="组合 52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D502AB1D-DF0E-44A6-86CE-F12B4A4825F5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GrpSpPr/>
                                                                      <p:nvPr/>
                                                                    </p:nvGrpSpPr>
                                                                    <p:grpSpPr>
                                                                      <a:xfrm>
                                                                        <a:off x="3425999" y="1540111"/>
                                                                        <a:ext cx="4653149" cy="3576923"/>
                                                                        <a:chOff x="3425999" y="1540111"/>
                                                                        <a:chExt cx="4653149" cy="3576923"/>
                                                                      </a:xfrm>
                                                                    </p:grpSpPr>
                                                                    <p:sp>
                                                                      <p:nvSpPr>
                                                                        <p:cNvPr id="16" name="矩形 15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6D8B916B-6CA7-4EBA-99FE-AE7A3C3AF4EB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SpPr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3425999" y="4756994"/>
                                                                          <a:ext cx="792088" cy="360040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</p:spPr>
                                                                      <p:style>
                                                                        <a:lnRef idx="2">
                                                                          <a:schemeClr val="accent1">
                                                                            <a:shade val="50000"/>
                                                                          </a:schemeClr>
                                                                        </a:lnRef>
                                                                        <a:fillRef idx="1">
                                                                          <a:schemeClr val="accent1"/>
                                                                        </a:fillRef>
                                                                        <a:effectRef idx="0">
                                                                          <a:schemeClr val="accent1"/>
                                                                        </a:effectRef>
                                                                        <a:fontRef idx="minor">
                                                                          <a:schemeClr val="lt1"/>
                                                                        </a:fontRef>
                                                                      </p:style>
                                                                      <p:txBody>
                                                                        <a:bodyPr rtlCol="0" anchor="ctr"/>
                                                                        <a:lstStyle/>
                                                                        <a:p>
                                                                          <a:pPr algn="ctr"/>
                                                                          <a:r>
                                                                            <a:rPr lang="zh-CN" altLang="en-US" dirty="0"/>
                                                                            <a:t>福田</a:t>
                                                                          </a: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  <p:grpSp>
                                                                      <p:nvGrpSpPr>
                                                                        <p:cNvPr id="52" name="组合 51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17CB7987-936C-45C5-BCB4-FC75D6A33B4D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GrpSpPr/>
                                                                        <p:nvPr/>
                                                                      </p:nvGrpSpPr>
                                                                      <p:grpSpPr>
                                                                        <a:xfrm>
                                                                          <a:off x="3569990" y="1540111"/>
                                                                          <a:ext cx="4509158" cy="3576923"/>
                                                                          <a:chOff x="3569990" y="1540111"/>
                                                                          <a:chExt cx="4509158" cy="3576923"/>
                                                                        </a:xfrm>
                                                                      </p:grpSpPr>
                                                                      <p:sp>
                                                                        <p:nvSpPr>
                                                                          <p:cNvPr id="15" name="矩形 14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DA1A2EF4-6FBB-453C-8D53-73A0505EB306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SpPr/>
                                                                          <p:nvPr/>
                                                                        </p:nvSpPr>
                                                                        <p:spPr>
                                                                          <a:xfrm>
                                                                            <a:off x="5863059" y="4756994"/>
                                                                            <a:ext cx="792088" cy="360040"/>
                                                                          </a:xfrm>
                                                                          <a:prstGeom prst="rect">
                                                                            <a:avLst/>
                                                                          </a:prstGeom>
                                                                        </p:spPr>
                                                                        <p:style>
                                                                          <a:lnRef idx="2">
                                                                            <a:schemeClr val="accent1">
                                                                              <a:shade val="50000"/>
                                                                            </a:schemeClr>
                                                                          </a:lnRef>
                                                                          <a:fillRef idx="1">
                                                                            <a:schemeClr val="accent1"/>
                                                                          </a:fillRef>
                                                                          <a:effectRef idx="0">
                                                                            <a:schemeClr val="accent1"/>
                                                                          </a:effectRef>
                                                                          <a:fontRef idx="minor">
                                                                            <a:schemeClr val="lt1"/>
                                                                          </a:fontRef>
                                                                        </p:style>
                                                                        <p:txBody>
                                                                          <a:bodyPr rtlCol="0" anchor="ctr"/>
                                                                          <a:lstStyle/>
                                                                          <a:p>
                                                                            <a:pPr algn="ctr"/>
                                                                            <a:r>
                                                                              <a:rPr lang="zh-CN" altLang="en-US" dirty="0"/>
                                                                              <a:t>天心</a:t>
                                                                            </a:r>
                                                                          </a:p>
                                                                        </p:txBody>
                                                                      </p:sp>
                                                                      <p:grpSp>
                                                                        <p:nvGrpSpPr>
                                                                          <p:cNvPr id="51" name="组合 50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7C0773C8-5117-43F4-991E-EF2309BFA635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GrpSpPr/>
                                                                          <p:nvPr/>
                                                                        </p:nvGrpSpPr>
                                                                        <p:grpSpPr>
                                                                          <a:xfrm>
                                                                            <a:off x="3569990" y="1540111"/>
                                                                            <a:ext cx="4509158" cy="3141619"/>
                                                                            <a:chOff x="3569990" y="1540111"/>
                                                                            <a:chExt cx="4509158" cy="3141619"/>
                                                                          </a:xfrm>
                                                                        </p:grpSpPr>
                                                                        <p:cxnSp>
                                                                          <p:nvCxnSpPr>
                                                                            <p:cNvPr id="26" name="直接连接符 25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1AA5F027-4E11-4F0E-8598-DEB3FD773EFE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CxnSpPr>
                                                                              <a:cxnSpLocks/>
                                                                            </p:cNvCxnSpPr>
                                                                            <p:nvPr/>
                                                                          </p:nvCxnSpPr>
                                                                          <p:spPr>
                                                                            <a:xfrm flipH="1">
                                                                              <a:off x="6259103" y="3871076"/>
                                                                              <a:ext cx="19984" cy="810654"/>
                                                                            </a:xfrm>
                                                                            <a:prstGeom prst="line">
                                                                              <a:avLst/>
                                                                            </a:prstGeom>
                                                                            <a:ln w="12700">
                                                                              <a:solidFill>
                                                                                <a:schemeClr val="tx1">
                                                                                  <a:lumMod val="65000"/>
                                                                                  <a:lumOff val="35000"/>
                                                                                </a:schemeClr>
                                                                              </a:solidFill>
                                                                            </a:ln>
                                                                          </p:spPr>
                                                                          <p:style>
                                                                            <a:lnRef idx="1">
                                                                              <a:schemeClr val="accent2"/>
                                                                            </a:lnRef>
                                                                            <a:fillRef idx="0">
                                                                              <a:schemeClr val="accent2"/>
                                                                            </a:fillRef>
                                                                            <a:effectRef idx="0">
                                                                              <a:schemeClr val="accent2"/>
                                                                            </a:effectRef>
                                                                            <a:fontRef idx="minor">
                                                                              <a:schemeClr val="tx1"/>
                                                                            </a:fontRef>
                                                                          </p:style>
                                                                        </p:cxnSp>
                                                                        <p:grpSp>
                                                                          <p:nvGrpSpPr>
                                                                            <p:cNvPr id="50" name="组合 49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E8C1F3D8-6C84-46BF-9F69-CCCEF5FE604D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GrpSpPr/>
                                                                            <p:nvPr/>
                                                                          </p:nvGrpSpPr>
                                                                          <p:grpSpPr>
                                                                            <a:xfrm>
                                                                              <a:off x="3569990" y="1540111"/>
                                                                              <a:ext cx="4509158" cy="2211946"/>
                                                                              <a:chOff x="3569990" y="1540111"/>
                                                                              <a:chExt cx="4509158" cy="2211946"/>
                                                                            </a:xfrm>
                                                                          </p:grpSpPr>
                                                                          <p:sp>
                                                                            <p:nvSpPr>
                                                                              <p:cNvPr id="5" name="矩形 4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F17D8438-B907-4B9C-946F-40896A1DD15F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SpPr/>
                                                                              <p:nvPr/>
                                                                            </p:nvSpPr>
                                                                            <p:spPr>
                                                                              <a:xfrm>
                                                                                <a:off x="5865462" y="3392017"/>
                                                                                <a:ext cx="792088" cy="360040"/>
                                                                              </a:xfrm>
                                                                              <a:prstGeom prst="rect">
                                                                                <a:avLst/>
                                                                              </a:prstGeom>
                                                                            </p:spPr>
                                                                            <p:style>
                                                                              <a:lnRef idx="2">
                                                                                <a:schemeClr val="accent1">
                                                                                  <a:shade val="50000"/>
                                                                                </a:schemeClr>
                                                                              </a:lnRef>
                                                                              <a:fillRef idx="1">
                                                                                <a:schemeClr val="accent1"/>
                                                                              </a:fillRef>
                                                                              <a:effectRef idx="0">
                                                                                <a:schemeClr val="accent1"/>
                                                                              </a:effectRef>
                                                                              <a:fontRef idx="minor">
                                                                                <a:schemeClr val="lt1"/>
                                                                              </a:fontRef>
                                                                            </p:style>
                                                                            <p:txBody>
                                                                              <a:bodyPr rtlCol="0" anchor="ctr"/>
                                                                              <a:lstStyle/>
                                                                              <a:p>
                                                                                <a:pPr algn="ctr"/>
                                                                                <a:r>
                                                                                  <a:rPr lang="zh-CN" altLang="en-US" dirty="0"/>
                                                                                  <a:t>长沙</a:t>
                                                                                </a:r>
                                                                              </a:p>
                                                                            </p:txBody>
                                                                          </p:sp>
                                                                          <p:grpSp>
                                                                            <p:nvGrpSpPr>
                                                                              <p:cNvPr id="49" name="组合 48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1287F218-FCD7-485E-B4D0-3A0D507F1B12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GrpSpPr/>
                                                                              <p:nvPr/>
                                                                            </p:nvGrpSpPr>
                                                                            <p:grpSpPr>
                                                                              <a:xfrm>
                                                                                <a:off x="3569990" y="1540111"/>
                                                                                <a:ext cx="4509158" cy="2211946"/>
                                                                                <a:chOff x="3569990" y="1540111"/>
                                                                                <a:chExt cx="4509158" cy="2211946"/>
                                                                              </a:xfrm>
                                                                            </p:grpSpPr>
                                                                            <p:sp>
                                                                              <p:nvSpPr>
                                                                                <p:cNvPr id="11" name="矩形 10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E80551BC-F2B5-47DC-9156-2E9F33E47A6D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SpPr/>
                                                                                <p:nvPr/>
                                                                              </p:nvSpPr>
                                                                              <p:spPr>
                                                                                <a:xfrm>
                                                                                  <a:off x="7287060" y="3392017"/>
                                                                                  <a:ext cx="792088" cy="360040"/>
                                                                                </a:xfrm>
                                                                                <a:prstGeom prst="rect">
                                                                                  <a:avLst/>
                                                                                </a:prstGeom>
                                                                              </p:spPr>
                                                                              <p:style>
                                                                                <a:lnRef idx="2">
                                                                                  <a:schemeClr val="accent1">
                                                                                    <a:shade val="50000"/>
                                                                                  </a:schemeClr>
                                                                                </a:lnRef>
                                                                                <a:fillRef idx="1">
                                                                                  <a:schemeClr val="accent1"/>
                                                                                </a:fillRef>
                                                                                <a:effectRef idx="0">
                                                                                  <a:schemeClr val="accent1"/>
                                                                                </a:effectRef>
                                                                                <a:fontRef idx="minor">
                                                                                  <a:schemeClr val="lt1"/>
                                                                                </a:fontRef>
                                                                              </p:style>
                                                                              <p:txBody>
                                                                                <a:bodyPr rtlCol="0" anchor="ctr"/>
                                                                                <a:lstStyle/>
                                                                                <a:p>
                                                                                  <a:pPr algn="ctr"/>
                                                                                  <a:r>
                                                                                    <a:rPr lang="zh-CN" altLang="en-US" dirty="0"/>
                                                                                    <a:t>湘潭</a:t>
                                                                                  </a:r>
                                                                                </a:p>
                                                                              </p:txBody>
                                                                            </p:sp>
                                                                            <p:grpSp>
                                                                              <p:nvGrpSpPr>
                                                                                <p:cNvPr id="48" name="组合 47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9C82C590-33B3-4152-A856-EBB03E10018A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GrpSpPr/>
                                                                                <p:nvPr/>
                                                                              </p:nvGrpSpPr>
                                                                              <p:grpSpPr>
                                                                                <a:xfrm>
                                                                                  <a:off x="3569990" y="1540111"/>
                                                                                  <a:ext cx="4097245" cy="1816844"/>
                                                                                  <a:chOff x="3569990" y="1540111"/>
                                                                                  <a:chExt cx="4097245" cy="1816844"/>
                                                                                </a:xfrm>
                                                                              </p:grpSpPr>
                                                                              <p:cxnSp>
                                                                                <p:nvCxnSpPr>
                                                                                  <p:cNvPr id="25" name="直接连接符 24">
                                                                                    <a:extLst>
                                                                                      <a:ext uri="{FF2B5EF4-FFF2-40B4-BE49-F238E27FC236}">
                                                                                        <a16:creationId xmlns:a16="http://schemas.microsoft.com/office/drawing/2014/main" id="{A7E7084C-AA9E-42B1-9122-3BA7A8F2747F}"/>
                                                                                      </a:ext>
                                                                                    </a:extLst>
                                                                                  </p:cNvPr>
                                                                                  <p:cNvCxnSpPr>
                                                                                    <a:cxnSpLocks/>
                                                                                  </p:cNvCxnSpPr>
                                                                                  <p:nvPr/>
                                                                                </p:nvCxnSpPr>
                                                                                <p:spPr>
                                                                                  <a:xfrm>
                                                                                    <a:off x="7311393" y="2845541"/>
                                                                                    <a:ext cx="355842" cy="439443"/>
                                                                                  </a:xfrm>
                                                                                  <a:prstGeom prst="line">
                                                                                    <a:avLst/>
                                                                                  </a:prstGeom>
                                                                                  <a:ln w="12700">
                                                                                    <a:solidFill>
                                                                                      <a:schemeClr val="tx1">
                                                                                        <a:lumMod val="65000"/>
                                                                                        <a:lumOff val="35000"/>
                                                                                      </a:schemeClr>
                                                                                    </a:solidFill>
                                                                                  </a:ln>
                                                                                </p:spPr>
                                                                                <p:style>
                                                                                  <a:lnRef idx="1">
                                                                                    <a:schemeClr val="accent2"/>
                                                                                  </a:lnRef>
                                                                                  <a:fillRef idx="0">
                                                                                    <a:schemeClr val="accent2"/>
                                                                                  </a:fillRef>
                                                                                  <a:effectRef idx="0">
                                                                                    <a:schemeClr val="accent2"/>
                                                                                  </a:effectRef>
                                                                                  <a:fontRef idx="minor">
                                                                                    <a:schemeClr val="tx1"/>
                                                                                  </a:fontRef>
                                                                                </p:style>
                                                                              </p:cxnSp>
                                                                              <p:grpSp>
                                                                                <p:nvGrpSpPr>
                                                                                  <p:cNvPr id="47" name="组合 46">
                                                                                    <a:extLst>
                                                                                      <a:ext uri="{FF2B5EF4-FFF2-40B4-BE49-F238E27FC236}">
                                                                                        <a16:creationId xmlns:a16="http://schemas.microsoft.com/office/drawing/2014/main" id="{C1574C61-F1FC-4ED0-A974-24420455D06B}"/>
                                                                                      </a:ext>
                                                                                    </a:extLst>
                                                                                  </p:cNvPr>
                                                                                  <p:cNvGrpSpPr/>
                                                                                  <p:nvPr/>
                                                                                </p:nvGrpSpPr>
                                                                                <p:grpSpPr>
                                                                                  <a:xfrm>
                                                                                    <a:off x="3569990" y="1540111"/>
                                                                                    <a:ext cx="3939325" cy="1816844"/>
                                                                                    <a:chOff x="3569990" y="1540111"/>
                                                                                    <a:chExt cx="3939325" cy="1816844"/>
                                                                                  </a:xfrm>
                                                                                </p:grpSpPr>
                                                                                <p:cxnSp>
                                                                                  <p:nvCxnSpPr>
                                                                                    <p:cNvPr id="27" name="直接连接符 26">
                                                                                      <a:extLst>
                                                                                        <a:ext uri="{FF2B5EF4-FFF2-40B4-BE49-F238E27FC236}">
                                                                                          <a16:creationId xmlns:a16="http://schemas.microsoft.com/office/drawing/2014/main" id="{07D1AC06-5B48-47D5-861C-059D9FE2904F}"/>
                                                                                        </a:ext>
                                                                                      </a:extLst>
                                                                                    </p:cNvPr>
                                                                                    <p:cNvCxnSpPr>
                                                                                      <a:cxnSpLocks/>
                                                                                    </p:cNvCxnSpPr>
                                                                                    <p:nvPr/>
                                                                                  </p:nvCxnSpPr>
                                                                                  <p:spPr>
                                                                                    <a:xfrm flipH="1">
                                                                                      <a:off x="6670578" y="2838388"/>
                                                                                      <a:ext cx="396044" cy="518567"/>
                                                                                    </a:xfrm>
                                                                                    <a:prstGeom prst="line">
                                                                                      <a:avLst/>
                                                                                    </a:prstGeom>
                                                                                    <a:ln w="12700">
                                                                                      <a:solidFill>
                                                                                        <a:schemeClr val="tx1">
                                                                                          <a:lumMod val="65000"/>
                                                                                          <a:lumOff val="35000"/>
                                                                                        </a:schemeClr>
                                                                                      </a:solidFill>
                                                                                    </a:ln>
                                                                                  </p:spPr>
                                                                                  <p:style>
                                                                                    <a:lnRef idx="1">
                                                                                      <a:schemeClr val="accent2"/>
                                                                                    </a:lnRef>
                                                                                    <a:fillRef idx="0">
                                                                                      <a:schemeClr val="accent2"/>
                                                                                    </a:fillRef>
                                                                                    <a:effectRef idx="0">
                                                                                      <a:schemeClr val="accent2"/>
                                                                                    </a:effectRef>
                                                                                    <a:fontRef idx="minor">
                                                                                      <a:schemeClr val="tx1"/>
                                                                                    </a:fontRef>
                                                                                  </p:style>
                                                                                </p:cxnSp>
                                                                                <p:grpSp>
                                                                                  <p:nvGrpSpPr>
                                                                                    <p:cNvPr id="46" name="组合 45">
                                                                                      <a:extLst>
                                                                                        <a:ext uri="{FF2B5EF4-FFF2-40B4-BE49-F238E27FC236}">
                                                                                          <a16:creationId xmlns:a16="http://schemas.microsoft.com/office/drawing/2014/main" id="{A908E831-EF21-40D2-9D5F-5C8C298AF4B5}"/>
                                                                                        </a:ext>
                                                                                      </a:extLst>
                                                                                    </p:cNvPr>
                                                                                    <p:cNvGrpSpPr/>
                                                                                    <p:nvPr/>
                                                                                  </p:nvGrpSpPr>
                                                                                  <p:grpSpPr>
                                                                                    <a:xfrm>
                                                                                      <a:off x="3569990" y="1540111"/>
                                                                                      <a:ext cx="3939325" cy="1242504"/>
                                                                                      <a:chOff x="3569990" y="1540111"/>
                                                                                      <a:chExt cx="3939325" cy="1242504"/>
                                                                                    </a:xfrm>
                                                                                  </p:grpSpPr>
                                                                                  <p:sp>
                                                                                    <p:nvSpPr>
                                                                                      <p:cNvPr id="8" name="矩形 7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FA4AB47A-2838-40C4-925A-87A537FF8386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SpPr/>
                                                                                      <p:nvPr/>
                                                                                    </p:nvSpPr>
                                                                                    <p:spPr>
                                                                                      <a:xfrm>
                                                                                        <a:off x="6717227" y="2422575"/>
                                                                                        <a:ext cx="792088" cy="360040"/>
                                                                                      </a:xfrm>
                                                                                      <a:prstGeom prst="rect">
                                                                                        <a:avLst/>
                                                                                      </a:prstGeom>
                                                                                    </p:spPr>
                                                                                    <p:style>
                                                                                      <a:lnRef idx="2">
                                                                                        <a:schemeClr val="accent1">
                                                                                          <a:shade val="50000"/>
                                                                                        </a:schemeClr>
                                                                                      </a:lnRef>
                                                                                      <a:fillRef idx="1">
                                                                                        <a:schemeClr val="accent1"/>
                                                                                      </a:fillRef>
                                                                                      <a:effectRef idx="0">
                                                                                        <a:schemeClr val="accent1"/>
                                                                                      </a:effectRef>
                                                                                      <a:fontRef idx="minor">
                                                                                        <a:schemeClr val="lt1"/>
                                                                                      </a:fontRef>
                                                                                    </p:style>
                                                                                    <p:txBody>
                                                                                      <a:bodyPr rtlCol="0" anchor="ctr"/>
                                                                                      <a:lstStyle/>
                                                                                      <a:p>
                                                                                        <a:pPr algn="ctr"/>
                                                                                        <a:r>
                                                                                          <a:rPr lang="zh-CN" altLang="en-US" dirty="0"/>
                                                                                          <a:t>湖南</a:t>
                                                                                        </a:r>
                                                                                      </a:p>
                                                                                    </p:txBody>
                                                                                  </p:sp>
                                                                                  <p:grpSp>
                                                                                    <p:nvGrpSpPr>
                                                                                      <p:cNvPr id="45" name="组合 44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2D26C3F9-B3AD-4DE6-A403-A7D1FED60761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GrpSpPr/>
                                                                                      <p:nvPr/>
                                                                                    </p:nvGrpSpPr>
                                                                                    <p:grpSpPr>
                                                                                      <a:xfrm>
                                                                                        <a:off x="3569990" y="1540111"/>
                                                                                        <a:ext cx="3005462" cy="1226108"/>
                                                                                        <a:chOff x="3569990" y="1540111"/>
                                                                                        <a:chExt cx="3005462" cy="1226108"/>
                                                                                      </a:xfrm>
                                                                                    </p:grpSpPr>
                                                                                    <p:grpSp>
                                                                                      <p:nvGrpSpPr>
                                                                                        <p:cNvPr id="44" name="组合 43">
                                                                                          <a:extLst>
                                                                                            <a:ext uri="{FF2B5EF4-FFF2-40B4-BE49-F238E27FC236}">
                                                                                              <a16:creationId xmlns:a16="http://schemas.microsoft.com/office/drawing/2014/main" id="{E1191B74-402E-44FE-A331-65FD1554544D}"/>
                                                                                            </a:ext>
                                                                                          </a:extLst>
                                                                                        </p:cNvPr>
                                                                                        <p:cNvGrpSpPr/>
                                                                                        <p:nvPr/>
                                                                                      </p:nvGrpSpPr>
                                                                                      <p:grpSpPr>
                                                                                        <a:xfrm>
                                                                                          <a:off x="3569990" y="1540111"/>
                                                                                          <a:ext cx="1969753" cy="1226108"/>
                                                                                          <a:chOff x="3569990" y="1540111"/>
                                                                                          <a:chExt cx="1969753" cy="1226108"/>
                                                                                        </a:xfrm>
                                                                                      </p:grpSpPr>
                                                                                      <p:sp>
                                                                                        <p:nvSpPr>
                                                                                          <p:cNvPr id="9" name="矩形 8">
                                                                                            <a:extLst>
                                                                                              <a:ext uri="{FF2B5EF4-FFF2-40B4-BE49-F238E27FC236}">
                                                                                                <a16:creationId xmlns:a16="http://schemas.microsoft.com/office/drawing/2014/main" id="{4AA07B9E-0AB4-4415-A79A-89A221C96F93}"/>
                                                                                              </a:ext>
                                                                                            </a:extLst>
                                                                                          </p:cNvPr>
                                                                                          <p:cNvSpPr/>
                                                                                          <p:nvPr/>
                                                                                        </p:nvSpPr>
                                                                                        <p:spPr>
                                                                                          <a:xfrm>
                                                                                            <a:off x="4747655" y="2406179"/>
                                                                                            <a:ext cx="792088" cy="360040"/>
                                                                                          </a:xfrm>
                                                                                          <a:prstGeom prst="rect">
                                                                                            <a:avLst/>
                                                                                          </a:prstGeom>
                                                                                        </p:spPr>
                                                                                        <p:style>
                                                                                          <a:lnRef idx="2">
                                                                                            <a:schemeClr val="accent1">
                                                                                              <a:shade val="50000"/>
                                                                                            </a:schemeClr>
                                                                                          </a:lnRef>
                                                                                          <a:fillRef idx="1">
                                                                                            <a:schemeClr val="accent1"/>
                                                                                          </a:fillRef>
                                                                                          <a:effectRef idx="0">
                                                                                            <a:schemeClr val="accent1"/>
                                                                                          </a:effectRef>
                                                                                          <a:fontRef idx="minor">
                                                                                            <a:schemeClr val="lt1"/>
                                                                                          </a:fontRef>
                                                                                        </p:style>
                                                                                        <p:txBody>
                                                                                          <a:bodyPr rtlCol="0" anchor="ctr"/>
                                                                                          <a:lstStyle/>
                                                                                          <a:p>
                                                                                            <a:pPr algn="ctr"/>
                                                                                            <a:r>
                                                                                              <a:rPr lang="zh-CN" altLang="en-US" dirty="0"/>
                                                                                              <a:t>广西</a:t>
                                                                                            </a:r>
                                                                                          </a:p>
                                                                                        </p:txBody>
                                                                                      </p:sp>
                                                                                      <p:grpSp>
                                                                                        <p:nvGrpSpPr>
                                                                                          <p:cNvPr id="43" name="组合 42">
                                                                                            <a:extLst>
                                                                                              <a:ext uri="{FF2B5EF4-FFF2-40B4-BE49-F238E27FC236}">
                                                                                                <a16:creationId xmlns:a16="http://schemas.microsoft.com/office/drawing/2014/main" id="{F81FB1FD-A90D-4EBA-A9F2-5197E09FC4F6}"/>
                                                                                              </a:ext>
                                                                                            </a:extLst>
                                                                                          </p:cNvPr>
                                                                                          <p:cNvGrpSpPr/>
                                                                                          <p:nvPr/>
                                                                                        </p:nvGrpSpPr>
                                                                                        <p:grpSpPr>
                                                                                          <a:xfrm>
                                                                                            <a:off x="3569990" y="1540111"/>
                                                                                            <a:ext cx="1938114" cy="792039"/>
                                                                                            <a:chOff x="3569990" y="1540111"/>
                                                                                            <a:chExt cx="1938114" cy="792039"/>
                                                                                          </a:xfrm>
                                                                                        </p:grpSpPr>
                                                                                        <p:sp>
                                                                                          <p:nvSpPr>
                                                                                            <p:cNvPr id="4" name="矩形 3">
                                                                                              <a:extLst>
                                                                                                <a:ext uri="{FF2B5EF4-FFF2-40B4-BE49-F238E27FC236}">
                                                                                                  <a16:creationId xmlns:a16="http://schemas.microsoft.com/office/drawing/2014/main" id="{AEF84D6B-6174-4D80-847F-0F5EB56CE6EE}"/>
                                                                                                </a:ext>
                                                                                              </a:extLst>
                                                                                            </p:cNvPr>
                                                                                            <p:cNvSpPr/>
                                                                                            <p:nvPr/>
                                                                                          </p:nvSpPr>
                                                                                          <p:spPr>
                                                                                            <a:xfrm>
                                                                                              <a:off x="4716016" y="1540111"/>
                                                                                              <a:ext cx="792088" cy="360040"/>
                                                                                            </a:xfrm>
                                                                                            <a:prstGeom prst="rect">
                                                                                              <a:avLst/>
                                                                                            </a:prstGeom>
                                                                                          </p:spPr>
                                                                                          <p:style>
                                                                                            <a:lnRef idx="2">
                                                                                              <a:schemeClr val="accent1">
                                                                                                <a:shade val="50000"/>
                                                                                              </a:schemeClr>
                                                                                            </a:lnRef>
                                                                                            <a:fillRef idx="1">
                                                                                              <a:schemeClr val="accent1"/>
                                                                                            </a:fillRef>
                                                                                            <a:effectRef idx="0">
                                                                                              <a:schemeClr val="accent1"/>
                                                                                            </a:effectRef>
                                                                                            <a:fontRef idx="minor">
                                                                                              <a:schemeClr val="lt1"/>
                                                                                            </a:fontRef>
                                                                                          </p:style>
                                                                                          <p:txBody>
                                                                    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                                                                    <a:prstTxWarp prst="textNoShape">
                                                                                                <a:avLst/>
                                                                                              </a:prstTxWarp>
                                                                                              <a:noAutofit/>
                                                                                            </a:bodyPr>
                                                                                            <a:lstStyle/>
                                                                                            <a:p>
                                                                                              <a:pPr algn="ctr"/>
                                                                                              <a:r>
                                                                                                <a:rPr lang="zh-CN" altLang="en-US" dirty="0"/>
                                                                                                <a:t>全国</a:t>
                                                                                              </a:r>
                                                                                            </a:p>
                                                                                          </p:txBody>
                                                                                        </p:sp>
                                                                                        <p:cxnSp>
                                                                                          <p:nvCxnSpPr>
                                                                                            <p:cNvPr id="18" name="直接连接符 17">
                                                                                              <a:extLst>
                                                                                                <a:ext uri="{FF2B5EF4-FFF2-40B4-BE49-F238E27FC236}">
                                                                                                  <a16:creationId xmlns:a16="http://schemas.microsoft.com/office/drawing/2014/main" id="{A3BFE785-9A4D-4C39-9ADD-44E181DEB65B}"/>
                                                                                                </a:ext>
                                                                                              </a:extLst>
                                                                                            </p:cNvPr>
                                                                                            <p:cNvCxnSpPr/>
                                                                                            <p:nvPr/>
                                                                                          </p:nvCxnSpPr>
                                                                                          <p:spPr>
                                                                                            <a:xfrm flipH="1">
                                                                                              <a:off x="3569990" y="1900150"/>
                                                                                              <a:ext cx="1044000" cy="432000"/>
                                                                                            </a:xfrm>
                                                                                            <a:prstGeom prst="line">
                                                                                              <a:avLst/>
                                                                                            </a:prstGeom>
                                                                                            <a:ln w="12700">
                                                                                              <a:solidFill>
                                                                                                <a:schemeClr val="tx1">
                                                                                                  <a:lumMod val="65000"/>
                                                                                                  <a:lumOff val="35000"/>
                                                                                                </a:schemeClr>
                                                                                              </a:solidFill>
                                                                                            </a:ln>
                                                                                          </p:spPr>
                                                                                          <p:style>
                                                                                            <a:lnRef idx="1">
                                                                                              <a:schemeClr val="accent2"/>
                                                                                            </a:lnRef>
                                                                                            <a:fillRef idx="0">
                                                                                              <a:schemeClr val="accent2"/>
                                                                                            </a:fillRef>
                                                                                            <a:effectRef idx="0">
                                                                                              <a:schemeClr val="accent2"/>
                                                                                            </a:effectRef>
                                                                                            <a:fontRef idx="minor">
                                                                                              <a:schemeClr val="tx1"/>
                                                                                            </a:fontRef>
                                                                                          </p:style>
                                                                                        </p:cxnSp>
                                                                                      </p:grpSp>
                                                                                    </p:grpSp>
                                                                                    <p:cxnSp>
                                                                                      <p:nvCxnSpPr>
                                                                                        <p:cNvPr id="28" name="直接连接符 27">
                                                                                          <a:extLst>
                                                                                            <a:ext uri="{FF2B5EF4-FFF2-40B4-BE49-F238E27FC236}">
                                                                                              <a16:creationId xmlns:a16="http://schemas.microsoft.com/office/drawing/2014/main" id="{76689B97-0AA6-42AF-B42A-A3733BD3AA94}"/>
                                                                                            </a:ext>
                                                                                          </a:extLst>
                                                                                        </p:cNvPr>
                                                                                        <p:cNvCxnSpPr>
                                                                                          <a:cxnSpLocks/>
                                                                                        </p:cNvCxnSpPr>
                                                                                        <p:nvPr/>
                                                                                      </p:nvCxnSpPr>
                                                                                      <p:spPr>
                                                                                        <a:xfrm flipH="1" flipV="1">
                                                                                          <a:off x="5652120" y="1900150"/>
                                                                                          <a:ext cx="923332" cy="457201"/>
                                                                                        </a:xfrm>
                                                                                        <a:prstGeom prst="line">
                                                                                          <a:avLst/>
                                                                                        </a:prstGeom>
                                                                                        <a:ln w="12700">
                                                                                          <a:solidFill>
                                                                                            <a:schemeClr val="tx1">
                                                                                              <a:lumMod val="65000"/>
                                                                                              <a:lumOff val="35000"/>
                                                                                            </a:schemeClr>
                                                                                          </a:solidFill>
                                                                                        </a:ln>
                                                                                      </p:spPr>
                                                                                      <p:style>
                                                                                        <a:lnRef idx="1">
                                                                                          <a:schemeClr val="accent2"/>
                                                                                        </a:lnRef>
                                                                                        <a:fillRef idx="0">
                                                                                          <a:schemeClr val="accent2"/>
                                                                                        </a:fillRef>
                                                                                        <a:effectRef idx="0">
                                                                                          <a:schemeClr val="accent2"/>
                                                                                        </a:effectRef>
                                                                                        <a:fontRef idx="minor">
                                                                                          <a:schemeClr val="tx1"/>
                                                                                        </a:fontRef>
                                                                                      </p:style>
                                                                                    </p:cxnSp>
                                                                                  </p:grpSp>
                                                                                </p:grpSp>
                                                                              </p:grpSp>
                                                                            </p:grpSp>
                                                                          </p:grpSp>
                                                                        </p:grpSp>
                                                                      </p:grpSp>
                                                                    </p:grpSp>
                                                                  </p:grpSp>
                                                                </p:grpSp>
                                                              </p:grpSp>
                                                            </p:grpSp>
                                                          </p:grpSp>
                                                        </p:grpSp>
                                                      </p:grpSp>
                                                      <p:cxnSp>
                                                        <p:nvCxnSpPr>
                                                          <p:cNvPr id="34" name="直接连接符 33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A40F9D21-D3FC-45D3-B55F-C6E3B327286B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CxnSpPr>
                                                            <a:cxnSpLocks/>
                                                          </p:cNvCxnSpPr>
                                                          <p:nvPr/>
                                                        </p:nvCxnSpPr>
                                                        <p:spPr>
                                                          <a:xfrm>
                                                            <a:off x="5105460" y="2022624"/>
                                                            <a:ext cx="6600" cy="309526"/>
                                                          </a:xfrm>
                                                          <a:prstGeom prst="line">
                                                            <a:avLst/>
                                                          </a:prstGeom>
                                                          <a:ln w="12700">
                                                            <a:solidFill>
                                                              <a:schemeClr val="tx1">
                                                                <a:lumMod val="65000"/>
                                                                <a:lumOff val="35000"/>
                                                              </a:schemeClr>
                                                            </a:solidFill>
                                                          </a:ln>
                                                        </p:spPr>
                                                        <p:style>
                                                          <a:lnRef idx="1">
                                                            <a:schemeClr val="accent2"/>
                                                          </a:lnRef>
                                                          <a:fillRef idx="0">
                                                            <a:schemeClr val="accent2"/>
                                                          </a:fillRef>
                                                          <a:effectRef idx="0">
                                                            <a:schemeClr val="accent2"/>
                                                          </a:effectRef>
                                                          <a:fontRef idx="minor">
                                                            <a:schemeClr val="tx1"/>
                                                          </a:fontRef>
                                                        </p:style>
                                                      </p:cxnSp>
                                                    </p:grpSp>
                                                    <p:sp>
                                                      <p:nvSpPr>
                                                        <p:cNvPr id="63" name="文本框 62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3756B059-9AC0-48D3-AFA6-502E56CF21A5}"/>
                                                            </a:ext>
                                                          </a:extLst>
                                                        </p:cNvPr>
                                                        <p:cNvSpPr txBox="1"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754709" y="1471091"/>
                                                          <a:ext cx="792088" cy="369332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</p:spPr>
                                                      <p:txBody>
                                                        <a:bodyPr wrap="square" rtlCol="0">
                                                          <a:spAutoFit/>
                                                        </a:bodyPr>
                                                        <a:lstStyle/>
                                                        <a:p>
                                                          <a:r>
                                                            <a:rPr lang="en-US" altLang="zh-CN" dirty="0"/>
                                                            <a:t>h=0</a:t>
                                                          </a:r>
                                                          <a:endParaRPr lang="zh-CN" altLang="en-US" dirty="0"/>
                                                        </a:p>
                                                      </p:txBody>
                                                    </p:sp>
                                                  </p:grpSp>
                                                  <p:grpSp>
                                                    <p:nvGrpSpPr>
                                                      <p:cNvPr id="24" name="组合 23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B2BF40F7-ED97-40FC-A1D2-5C292D7BD705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592721" y="1772816"/>
                                                        <a:ext cx="952749" cy="3164198"/>
                                                        <a:chOff x="592721" y="1772816"/>
                                                        <a:chExt cx="952749" cy="3164198"/>
                                                      </a:xfrm>
                                                    </p:grpSpPr>
                                                    <p:cxnSp>
                                                      <p:nvCxnSpPr>
                                                        <p:cNvPr id="38" name="直接连接符 37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8E956E4C-9899-487C-97B5-5A7521DB787E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>
                                                          <a:cxnSpLocks/>
                                                        </p:cNvCxnSpPr>
                                                        <p:nvPr/>
                                                      </p:nvCxnSpPr>
                                                      <p:spPr>
                                                        <a:xfrm>
                                                          <a:off x="611560" y="1772816"/>
                                                          <a:ext cx="853752" cy="0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ln w="28575"/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2"/>
                                                        </a:lnRef>
                                                        <a:fillRef idx="0">
                                                          <a:schemeClr val="accent2"/>
                                                        </a:fillRef>
                                                        <a:effectRef idx="0">
                                                          <a:schemeClr val="accent2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grpSp>
                                                      <p:nvGrpSpPr>
                                                        <p:cNvPr id="23" name="组合 22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40A86101-42EC-448D-82A9-2C0B7A758C3A}"/>
                                                            </a:ext>
                                                          </a:extLst>
                                                        </p:cNvPr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592721" y="2287305"/>
                                                          <a:ext cx="952749" cy="2649709"/>
                                                          <a:chOff x="592721" y="2287305"/>
                                                          <a:chExt cx="952749" cy="2649709"/>
                                                        </a:xfrm>
                                                      </p:grpSpPr>
                                                      <p:cxnSp>
                                                        <p:nvCxnSpPr>
                                                          <p:cNvPr id="41" name="直接连接符 40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4B00A7B9-C9FA-4B5C-BC31-4BCCD418E1EE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CxnSpPr>
                                                            <a:cxnSpLocks/>
                                                          </p:cNvCxnSpPr>
                                                          <p:nvPr/>
                                                        </p:nvCxnSpPr>
                                                        <p:spPr>
                                                          <a:xfrm>
                                                            <a:off x="592721" y="3591880"/>
                                                            <a:ext cx="853752" cy="0"/>
                                                          </a:xfrm>
                                                          <a:prstGeom prst="line">
                                                            <a:avLst/>
                                                          </a:prstGeom>
                                                          <a:ln w="28575"/>
                                                        </p:spPr>
                                                        <p:style>
                                                          <a:lnRef idx="1">
                                                            <a:schemeClr val="accent2"/>
                                                          </a:lnRef>
                                                          <a:fillRef idx="0">
                                                            <a:schemeClr val="accent2"/>
                                                          </a:fillRef>
                                                          <a:effectRef idx="0">
                                                            <a:schemeClr val="accent2"/>
                                                          </a:effectRef>
                                                          <a:fontRef idx="minor">
                                                            <a:schemeClr val="tx1"/>
                                                          </a:fontRef>
                                                        </p:style>
                                                      </p:cxnSp>
                                                      <p:grpSp>
                                                        <p:nvGrpSpPr>
                                                          <p:cNvPr id="22" name="组合 21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A8CEB3C7-90BB-4EDC-A7E1-59301DD05A0B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592721" y="2287305"/>
                                                            <a:ext cx="952749" cy="2649709"/>
                                                            <a:chOff x="592721" y="2287305"/>
                                                            <a:chExt cx="952749" cy="2649709"/>
                                                          </a:xfrm>
                                                        </p:grpSpPr>
                                                        <p:cxnSp>
                                                          <p:nvCxnSpPr>
                                                            <p:cNvPr id="42" name="直接连接符 41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FD98B8DF-249F-424F-A19C-475DE1D74DC3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CxnSpPr>
                                                              <a:cxnSpLocks/>
                                                            </p:cNvCxnSpPr>
                                                            <p:nvPr/>
                                                          </p:nvCxnSpPr>
                                                          <p:spPr>
                                                            <a:xfrm>
                                                              <a:off x="592721" y="4937014"/>
                                                              <a:ext cx="853752" cy="0"/>
                                                            </a:xfrm>
                                                            <a:prstGeom prst="line">
                                                              <a:avLst/>
                                                            </a:prstGeom>
                                                            <a:ln w="28575"/>
                                                          </p:spPr>
                                                          <p:style>
                                                            <a:lnRef idx="1">
                                                              <a:schemeClr val="accent2"/>
                                                            </a:lnRef>
                                                            <a:fillRef idx="0">
                                                              <a:schemeClr val="accent2"/>
                                                            </a:fillRef>
                                                            <a:effectRef idx="0">
                                                              <a:schemeClr val="accent2"/>
                                                            </a:effectRef>
                                                            <a:fontRef idx="minor">
                                                              <a:schemeClr val="tx1"/>
                                                            </a:fontRef>
                                                          </p:style>
                                                        </p:cxnSp>
                                                        <p:grpSp>
                                                          <p:nvGrpSpPr>
                                                            <p:cNvPr id="17" name="组合 16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79FA2E44-F760-41DF-8A36-387755136216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731565" y="2287305"/>
                                                              <a:ext cx="813905" cy="2604309"/>
                                                              <a:chOff x="731565" y="2287305"/>
                                                              <a:chExt cx="813905" cy="2604309"/>
                                                            </a:xfrm>
                                                          </p:grpSpPr>
                                                          <p:grpSp>
                                                            <p:nvGrpSpPr>
                                                              <p:cNvPr id="14" name="组合 13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6DF20E1D-190E-4E16-AE60-098431611656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731565" y="2287305"/>
                                                                <a:ext cx="813905" cy="1299929"/>
                                                                <a:chOff x="731565" y="2287305"/>
                                                                <a:chExt cx="813905" cy="1299929"/>
                                                              </a:xfrm>
                                                            </p:grpSpPr>
                                                            <p:sp>
                                                              <p:nvSpPr>
                                                                <p:cNvPr id="64" name="文本框 63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1F18367B-32A2-4713-B056-BB6082A3537E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SpPr txBox="1"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753382" y="2287305"/>
                                                                  <a:ext cx="792088" cy="369332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  <a:noFill/>
                                                              </p:spPr>
                                                              <p:txBody>
                                                                <a:bodyPr wrap="square" rtlCol="0">
                                                                  <a:spAutoFit/>
                                                                </a:bodyPr>
                                                                <a:lstStyle/>
                                                                <a:p>
                                                                  <a:r>
                                                                    <a:rPr lang="en-US" altLang="zh-CN" dirty="0"/>
                                                                    <a:t>h=1</a:t>
                                                                  </a:r>
                                                                  <a:endParaRPr lang="zh-CN" altLang="en-US" dirty="0"/>
                                                                </a:p>
                                                              </p:txBody>
                                                            </p:sp>
                                                            <p:sp>
                                                              <p:nvSpPr>
                                                                <p:cNvPr id="66" name="文本框 65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73BFE346-BBA4-471E-AD13-39EA2C7313A8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SpPr txBox="1"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731565" y="3217902"/>
                                                                  <a:ext cx="792088" cy="369332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  <a:noFill/>
                                                              </p:spPr>
                                                              <p:txBody>
                                                                <a:bodyPr wrap="square" rtlCol="0">
                                                                  <a:spAutoFit/>
                                                                </a:bodyPr>
                                                                <a:lstStyle/>
                                                                <a:p>
                                                                  <a:r>
                                                                    <a:rPr lang="en-US" altLang="zh-CN" dirty="0"/>
                                                                    <a:t>h=2</a:t>
                                                                  </a:r>
                                                                  <a:endParaRPr lang="zh-CN" altLang="en-US" dirty="0"/>
                                                                </a:p>
                                                              </p:txBody>
                                                            </p:sp>
                                                          </p:grpSp>
                                                          <p:sp>
                                                            <p:nvSpPr>
                                                              <p:cNvPr id="68" name="文本框 67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CE449FF1-200E-4922-AEE7-2CC222A13051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SpPr txBox="1"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749018" y="4522282"/>
                                                                <a:ext cx="792088" cy="369332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noFill/>
                                                            </p:spPr>
                                                            <p:txBody>
                                                              <a:bodyPr wrap="square" rtlCol="0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r>
                                                                  <a:rPr lang="en-US" altLang="zh-CN" dirty="0"/>
                                                                  <a:t>h=3</a:t>
                                                                </a:r>
                                                                <a:endParaRPr lang="zh-CN" altLang="en-US" dirty="0"/>
                                                              </a:p>
                                                            </p:txBody>
                                                          </p:sp>
                                                        </p:grpSp>
                                                      </p:grpSp>
                                                    </p:grpSp>
                                                  </p:grpSp>
                                                </p:grpSp>
                                              </p:grpSp>
                                              <p:sp>
                                                <p:nvSpPr>
                                                  <p:cNvPr id="61" name="文本框 60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FA167736-A600-434E-9BCF-65A247E030DD}"/>
                                                      </a:ext>
                                                    </a:extLst>
                                                  </p:cNvPr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602649" y="2092157"/>
                                                    <a:ext cx="546046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txBody>
                                                  <a:bodyPr wrap="square" rtlCol="0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en-US" altLang="zh-CN" dirty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</a:rPr>
                                                      <a:t>2</a:t>
                                                    </a:r>
                                                    <a:endParaRPr lang="zh-CN" altLang="en-US" dirty="0">
                                                      <a:solidFill>
                                                        <a:srgbClr val="FF0000"/>
                                                      </a:solidFill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</p:grpSp>
                                            <p:sp>
                                              <p:nvSpPr>
                                                <p:cNvPr id="62" name="文本框 6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634B892E-1CFC-4344-AB7C-7745EC65BD7B}"/>
                                                    </a:ext>
                                                  </a:extLst>
                                                </p:cNvPr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1526908" y="3059668"/>
                                                  <a:ext cx="546046" cy="369332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</p:spPr>
                                              <p:txBody>
                                                <a:bodyPr wrap="square" rtlCol="0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en-US" altLang="zh-CN" dirty="0">
                                                      <a:solidFill>
                                                        <a:srgbClr val="FF0000"/>
                                                      </a:solidFill>
                                                    </a:rPr>
                                                    <a:t>3</a:t>
                                                  </a:r>
                                                  <a:endParaRPr lang="zh-CN" altLang="en-US" dirty="0">
                                                    <a:solidFill>
                                                      <a:srgbClr val="FF0000"/>
                                                    </a:solidFill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67" name="文本框 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03311B-83D8-4516-A6F9-FCC0DE0FD2BA}"/>
                                                  </a:ext>
                                                </a:extLst>
                                              </p:cNvPr>
                                              <p:cNvSpPr txBox="1"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2763417" y="3059668"/>
                                                <a:ext cx="546046" cy="369332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noFill/>
                                            </p:spPr>
                                            <p:txBody>
                                              <a:bodyPr wrap="square" rtlCol="0">
                                                <a:spAutoFit/>
                                              </a:bodyPr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US" altLang="zh-CN" dirty="0">
                                                    <a:solidFill>
                                                      <a:srgbClr val="FF0000"/>
                                                    </a:solidFill>
                                                  </a:rPr>
                                                  <a:t>4</a:t>
                                                </a:r>
                                                <a:r>
                                                  <a:rPr lang="en-US" altLang="zh-CN" dirty="0"/>
                                                  <a:t>+2</a:t>
                                                </a:r>
                                                <a:endParaRPr lang="zh-CN" altLang="en-US" dirty="0"/>
                                              </a:p>
                                            </p:txBody>
                                          </p:sp>
                                        </p:grpSp>
                                        <p:sp>
                                          <p:nvSpPr>
                                            <p:cNvPr id="70" name="文本框 6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3E0FC0-F03C-4B98-BBEC-54036F74AE8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3316090" y="3060460"/>
                                              <a:ext cx="546046" cy="369332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</p:spPr>
                                          <p:txBody>
                                            <a:bodyPr wrap="square" rtlCol="0">
                                              <a:spAutoFit/>
                                            </a:bodyPr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altLang="zh-CN" dirty="0">
                                                  <a:solidFill>
                                                    <a:srgbClr val="FF0000"/>
                                                  </a:solidFill>
                                                </a:rPr>
                                                <a:t>5</a:t>
                                              </a:r>
                                              <a:r>
                                                <a:rPr lang="en-US" altLang="zh-CN" dirty="0"/>
                                                <a:t>+2</a:t>
                                              </a:r>
                                              <a:endParaRPr lang="zh-CN" altLang="en-US" dirty="0"/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72" name="文本框 7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0894C26-AEC0-4347-9827-54F408E748DC}"/>
                                              </a:ext>
                                            </a:extLst>
                                          </p:cNvPr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3309463" y="4413143"/>
                                            <a:ext cx="546046" cy="369332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square" rtlCol="0">
                                            <a:spAutoFit/>
                                          </a:bodyPr>
                                          <a:lstStyle/>
                                          <a:p>
                                            <a:pPr algn="ctr"/>
                                            <a:r>
                                              <a:rPr lang="en-US" altLang="zh-CN" dirty="0">
                                                <a:solidFill>
                                                  <a:srgbClr val="FF0000"/>
                                                </a:solidFill>
                                              </a:rPr>
                                              <a:t>6</a:t>
                                            </a:r>
                                            <a:r>
                                              <a:rPr lang="en-US" altLang="zh-CN" dirty="0"/>
                                              <a:t>+2</a:t>
                                            </a:r>
                                            <a:endParaRPr lang="zh-CN" altLang="en-US" dirty="0"/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73" name="文本框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072AE2-ACF9-44C8-8F14-173478EE887C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4537633" y="4413143"/>
                                          <a:ext cx="546046" cy="369332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</p:spPr>
                                      <p:txBody>
                                        <a:bodyPr wrap="square" rtlCol="0">
                                          <a:spAutoFit/>
                                        </a:bodyPr>
                                        <a:lstStyle/>
                                        <a:p>
                                          <a:pPr algn="ctr"/>
                                          <a:r>
                                            <a:rPr lang="en-US" altLang="zh-CN" dirty="0">
                                              <a:solidFill>
                                                <a:srgbClr val="FF0000"/>
                                              </a:solidFill>
                                            </a:rPr>
                                            <a:t>7</a:t>
                                          </a:r>
                                          <a:r>
                                            <a:rPr lang="en-US" altLang="zh-CN" dirty="0"/>
                                            <a:t>+2</a:t>
                                          </a:r>
                                          <a:endParaRPr lang="zh-CN" altLang="en-US" dirty="0"/>
                                        </a:p>
                                      </p:txBody>
                                    </p:sp>
                                  </p:grpSp>
                                </p:grpSp>
                                <p:sp>
                                  <p:nvSpPr>
                                    <p:cNvPr id="75" name="文本框 74">
                                      <a:extLst>
                                        <a:ext uri="{FF2B5EF4-FFF2-40B4-BE49-F238E27FC236}">
                                          <a16:creationId xmlns:a16="http://schemas.microsoft.com/office/drawing/2014/main" id="{E60F3237-FBE8-4C21-83FA-740539756FFE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4592435" y="2079230"/>
                                      <a:ext cx="667139" cy="3693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altLang="zh-CN" dirty="0">
                                          <a:solidFill>
                                            <a:srgbClr val="FF0000"/>
                                          </a:solidFill>
                                        </a:rPr>
                                        <a:t>10</a:t>
                                      </a:r>
                                      <a:r>
                                        <a:rPr lang="en-US" altLang="zh-CN" dirty="0"/>
                                        <a:t>+2</a:t>
                                      </a:r>
                                      <a:endParaRPr lang="zh-CN" altLang="en-US" dirty="0"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76" name="文本框 75">
                              <a:extLst>
                                <a:ext uri="{FF2B5EF4-FFF2-40B4-BE49-F238E27FC236}">
                                  <a16:creationId xmlns:a16="http://schemas.microsoft.com/office/drawing/2014/main" id="{C35E83E3-4B80-4B4C-96D5-BC37CA1302A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817093" y="2079230"/>
                              <a:ext cx="790695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altLang="zh-CN" dirty="0">
                                  <a:solidFill>
                                    <a:srgbClr val="FF0000"/>
                                  </a:solidFill>
                                </a:rPr>
                                <a:t>11</a:t>
                              </a:r>
                              <a:r>
                                <a:rPr lang="en-US" altLang="zh-CN" dirty="0"/>
                                <a:t>+2</a:t>
                              </a:r>
                              <a:endParaRPr lang="zh-CN" altLang="en-US" dirty="0"/>
                            </a:p>
                          </p:txBody>
                        </p:sp>
                      </p:grpSp>
                      <p:sp>
                        <p:nvSpPr>
                          <p:cNvPr id="79" name="文本框 78">
                            <a:extLst>
                              <a:ext uri="{FF2B5EF4-FFF2-40B4-BE49-F238E27FC236}">
                                <a16:creationId xmlns:a16="http://schemas.microsoft.com/office/drawing/2014/main" id="{8E1F2306-092B-4905-BC27-297AF456F23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762761" y="3022823"/>
                            <a:ext cx="647865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dirty="0">
                                <a:solidFill>
                                  <a:srgbClr val="FF0000"/>
                                </a:solidFill>
                              </a:rPr>
                              <a:t>13</a:t>
                            </a:r>
                            <a:r>
                              <a:rPr lang="en-US" altLang="zh-CN" dirty="0"/>
                              <a:t>+2</a:t>
                            </a:r>
                            <a:endParaRPr lang="zh-CN" altLang="en-US" dirty="0"/>
                          </a:p>
                        </p:txBody>
                      </p:sp>
                    </p:grpSp>
                    <p:sp>
                      <p:nvSpPr>
                        <p:cNvPr id="83" name="文本框 82">
                          <a:extLst>
                            <a:ext uri="{FF2B5EF4-FFF2-40B4-BE49-F238E27FC236}">
                              <a16:creationId xmlns:a16="http://schemas.microsoft.com/office/drawing/2014/main" id="{C527126A-8BF1-412D-9404-C78955FF09B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697341" y="4400192"/>
                          <a:ext cx="6586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14</a:t>
                          </a:r>
                          <a:r>
                            <a:rPr lang="en-US" altLang="zh-CN" dirty="0"/>
                            <a:t>+2</a:t>
                          </a:r>
                          <a:endParaRPr lang="zh-CN" altLang="en-US" dirty="0"/>
                        </a:p>
                      </p:txBody>
                    </p:sp>
                  </p:grpSp>
                  <p:sp>
                    <p:nvSpPr>
                      <p:cNvPr id="84" name="文本框 83">
                        <a:extLst>
                          <a:ext uri="{FF2B5EF4-FFF2-40B4-BE49-F238E27FC236}">
                            <a16:creationId xmlns:a16="http://schemas.microsoft.com/office/drawing/2014/main" id="{01EA9834-A788-42DA-AF43-0A1C384D20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03311" y="4400192"/>
                        <a:ext cx="70199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rgbClr val="FF0000"/>
                            </a:solidFill>
                          </a:rPr>
                          <a:t>15</a:t>
                        </a:r>
                        <a:r>
                          <a:rPr lang="en-US" altLang="zh-CN" dirty="0"/>
                          <a:t>+2</a:t>
                        </a:r>
                        <a:endParaRPr lang="zh-CN" altLang="en-US" dirty="0"/>
                      </a:p>
                    </p:txBody>
                  </p:sp>
                </p:grpSp>
              </p:grpSp>
            </p:grpSp>
          </p:grpSp>
        </p:grp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72BEE7CE-940D-45D2-A921-8DBE8BB39A6E}"/>
              </a:ext>
            </a:extLst>
          </p:cNvPr>
          <p:cNvSpPr/>
          <p:nvPr/>
        </p:nvSpPr>
        <p:spPr>
          <a:xfrm>
            <a:off x="2058395" y="4784233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花都</a:t>
            </a:r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BDA5A7B9-7D68-4459-AA8C-C39D8A10CD20}"/>
              </a:ext>
            </a:extLst>
          </p:cNvPr>
          <p:cNvCxnSpPr>
            <a:cxnSpLocks/>
          </p:cNvCxnSpPr>
          <p:nvPr/>
        </p:nvCxnSpPr>
        <p:spPr>
          <a:xfrm>
            <a:off x="2493046" y="3862032"/>
            <a:ext cx="0" cy="81065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A03741D8-2060-425B-9883-77A310089541}"/>
              </a:ext>
            </a:extLst>
          </p:cNvPr>
          <p:cNvSpPr txBox="1"/>
          <p:nvPr/>
        </p:nvSpPr>
        <p:spPr>
          <a:xfrm>
            <a:off x="1606484" y="4446475"/>
            <a:ext cx="54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B409328-5B6E-4CB3-B497-FC1D422EC784}"/>
              </a:ext>
            </a:extLst>
          </p:cNvPr>
          <p:cNvSpPr txBox="1"/>
          <p:nvPr/>
        </p:nvSpPr>
        <p:spPr>
          <a:xfrm>
            <a:off x="2683321" y="4430688"/>
            <a:ext cx="54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24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51188-1F98-4563-91F4-B238FF28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添加一个节点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F437D60-A88D-4EF9-A7DC-A1FECB134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第一步：左序大于当前节点右序的左右序号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SQL</a:t>
            </a:r>
            <a:r>
              <a:rPr lang="zh-CN" altLang="en-US" sz="1800" dirty="0"/>
              <a:t>：</a:t>
            </a:r>
            <a:r>
              <a:rPr lang="en-US" altLang="zh-CN" sz="1800" dirty="0"/>
              <a:t>update tree set </a:t>
            </a:r>
            <a:r>
              <a:rPr lang="en-US" altLang="zh-CN" sz="1800" dirty="0" err="1"/>
              <a:t>lno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lno</a:t>
            </a:r>
            <a:r>
              <a:rPr lang="en-US" altLang="zh-CN" sz="1800" dirty="0"/>
              <a:t> + 2,rno= </a:t>
            </a:r>
            <a:r>
              <a:rPr lang="en-US" altLang="zh-CN" sz="1800" dirty="0" err="1"/>
              <a:t>rno</a:t>
            </a:r>
            <a:r>
              <a:rPr lang="en-US" altLang="zh-CN" sz="1800" dirty="0"/>
              <a:t>+ 2 where </a:t>
            </a:r>
            <a:r>
              <a:rPr lang="en-US" altLang="zh-CN" sz="1800" dirty="0" err="1"/>
              <a:t>lno</a:t>
            </a:r>
            <a:r>
              <a:rPr lang="en-US" altLang="zh-CN" sz="1800" dirty="0"/>
              <a:t> &gt; </a:t>
            </a:r>
            <a:r>
              <a:rPr lang="en-US" altLang="zh-CN" sz="1800" dirty="0" err="1"/>
              <a:t>cnode.right_no</a:t>
            </a:r>
            <a:r>
              <a:rPr lang="en-US" altLang="zh-CN" sz="1800" dirty="0"/>
              <a:t>;</a:t>
            </a:r>
          </a:p>
          <a:p>
            <a:r>
              <a:rPr lang="zh-CN" altLang="en-US" sz="1800" dirty="0"/>
              <a:t>第二步：新节点的左序等于当前节点的右序，新节点的右序等于当前节点的右序</a:t>
            </a:r>
            <a:r>
              <a:rPr lang="en-US" altLang="zh-CN" sz="1800" dirty="0"/>
              <a:t>+1</a:t>
            </a:r>
          </a:p>
          <a:p>
            <a:pPr marL="0" indent="0">
              <a:buNone/>
            </a:pPr>
            <a:r>
              <a:rPr lang="en-US" altLang="zh-CN" sz="1800" dirty="0"/>
              <a:t>       SQL </a:t>
            </a:r>
            <a:r>
              <a:rPr lang="zh-CN" altLang="en-US" sz="1800" dirty="0"/>
              <a:t>：</a:t>
            </a:r>
            <a:r>
              <a:rPr lang="en-US" altLang="zh-CN" sz="1800" dirty="0"/>
              <a:t>insert into tree (</a:t>
            </a:r>
            <a:r>
              <a:rPr lang="en-US" altLang="zh-CN" sz="1800" dirty="0" err="1"/>
              <a:t>lno,right_no,p_id</a:t>
            </a:r>
            <a:r>
              <a:rPr lang="en-US" altLang="zh-CN" sz="1800" dirty="0"/>
              <a:t>) values(cnode.right_no,cnode.right_no+1,cnode.id)</a:t>
            </a:r>
          </a:p>
          <a:p>
            <a:r>
              <a:rPr lang="zh-CN" altLang="en-US" sz="1800" dirty="0"/>
              <a:t>第三步：把当前节点的右序号自增</a:t>
            </a:r>
            <a:r>
              <a:rPr lang="en-US" altLang="zh-CN" sz="1800" dirty="0"/>
              <a:t>2</a:t>
            </a:r>
          </a:p>
          <a:p>
            <a:pPr marL="0" indent="0">
              <a:buNone/>
            </a:pPr>
            <a:r>
              <a:rPr lang="en-US" altLang="zh-CN" sz="1800" dirty="0"/>
              <a:t>        SQL </a:t>
            </a:r>
            <a:r>
              <a:rPr lang="zh-CN" altLang="en-US" sz="1800" dirty="0"/>
              <a:t>：</a:t>
            </a:r>
            <a:r>
              <a:rPr lang="en-US" altLang="zh-CN" sz="1800" dirty="0"/>
              <a:t>update tree set </a:t>
            </a:r>
            <a:r>
              <a:rPr lang="en-US" altLang="zh-CN" sz="1800" dirty="0" err="1"/>
              <a:t>rno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rno</a:t>
            </a:r>
            <a:r>
              <a:rPr lang="en-US" altLang="zh-CN" sz="1800" dirty="0"/>
              <a:t>+ 2 where id = cnode.id</a:t>
            </a:r>
          </a:p>
        </p:txBody>
      </p:sp>
    </p:spTree>
    <p:extLst>
      <p:ext uri="{BB962C8B-B14F-4D97-AF65-F5344CB8AC3E}">
        <p14:creationId xmlns:p14="http://schemas.microsoft.com/office/powerpoint/2010/main" val="396659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16BDB-4176-4DC2-B992-9ABEECD1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删除节点及其子节点</a:t>
            </a:r>
          </a:p>
        </p:txBody>
      </p: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073C1C6A-B454-4AAA-A8A4-FB01A4D967F2}"/>
              </a:ext>
            </a:extLst>
          </p:cNvPr>
          <p:cNvGrpSpPr/>
          <p:nvPr/>
        </p:nvGrpSpPr>
        <p:grpSpPr>
          <a:xfrm>
            <a:off x="683568" y="1268760"/>
            <a:ext cx="8277932" cy="3839230"/>
            <a:chOff x="592721" y="1222477"/>
            <a:chExt cx="8277932" cy="3839230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960E597E-0D91-4EB5-9305-0EC6B3C1B07A}"/>
                </a:ext>
              </a:extLst>
            </p:cNvPr>
            <p:cNvSpPr txBox="1"/>
            <p:nvPr/>
          </p:nvSpPr>
          <p:spPr>
            <a:xfrm>
              <a:off x="8324607" y="2972867"/>
              <a:ext cx="546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18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6ABD523C-7347-4014-B4A8-14A2F04E34A1}"/>
                </a:ext>
              </a:extLst>
            </p:cNvPr>
            <p:cNvGrpSpPr/>
            <p:nvPr/>
          </p:nvGrpSpPr>
          <p:grpSpPr>
            <a:xfrm>
              <a:off x="592721" y="1222477"/>
              <a:ext cx="7804672" cy="3839230"/>
              <a:chOff x="592721" y="1222477"/>
              <a:chExt cx="7804672" cy="3839230"/>
            </a:xfrm>
          </p:grpSpPr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A3C0728-5481-48B8-89D3-08570F77C95F}"/>
                  </a:ext>
                </a:extLst>
              </p:cNvPr>
              <p:cNvSpPr txBox="1"/>
              <p:nvPr/>
            </p:nvSpPr>
            <p:spPr>
              <a:xfrm>
                <a:off x="7200365" y="2995889"/>
                <a:ext cx="546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</a:rPr>
                  <a:t>17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59" name="组合 158">
                <a:extLst>
                  <a:ext uri="{FF2B5EF4-FFF2-40B4-BE49-F238E27FC236}">
                    <a16:creationId xmlns:a16="http://schemas.microsoft.com/office/drawing/2014/main" id="{973C3AE2-1208-4E92-A960-C567745E0A3C}"/>
                  </a:ext>
                </a:extLst>
              </p:cNvPr>
              <p:cNvGrpSpPr/>
              <p:nvPr/>
            </p:nvGrpSpPr>
            <p:grpSpPr>
              <a:xfrm>
                <a:off x="592721" y="1222477"/>
                <a:ext cx="7804672" cy="3839230"/>
                <a:chOff x="592721" y="1222477"/>
                <a:chExt cx="7804672" cy="3839230"/>
              </a:xfrm>
            </p:grpSpPr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93F76B09-716D-4C2E-AAEB-F1D99F8701CC}"/>
                    </a:ext>
                  </a:extLst>
                </p:cNvPr>
                <p:cNvSpPr txBox="1"/>
                <p:nvPr/>
              </p:nvSpPr>
              <p:spPr>
                <a:xfrm>
                  <a:off x="7807559" y="2079230"/>
                  <a:ext cx="5460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19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158" name="组合 157">
                  <a:extLst>
                    <a:ext uri="{FF2B5EF4-FFF2-40B4-BE49-F238E27FC236}">
                      <a16:creationId xmlns:a16="http://schemas.microsoft.com/office/drawing/2014/main" id="{876289B5-43BD-41BA-932C-2C90983BB74D}"/>
                    </a:ext>
                  </a:extLst>
                </p:cNvPr>
                <p:cNvGrpSpPr/>
                <p:nvPr/>
              </p:nvGrpSpPr>
              <p:grpSpPr>
                <a:xfrm>
                  <a:off x="592721" y="1222477"/>
                  <a:ext cx="7804672" cy="3839230"/>
                  <a:chOff x="592721" y="1222477"/>
                  <a:chExt cx="7804672" cy="3839230"/>
                </a:xfrm>
              </p:grpSpPr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A32412E4-F33B-47C7-9326-02EEF76E44AB}"/>
                      </a:ext>
                    </a:extLst>
                  </p:cNvPr>
                  <p:cNvSpPr txBox="1"/>
                  <p:nvPr/>
                </p:nvSpPr>
                <p:spPr>
                  <a:xfrm>
                    <a:off x="6579780" y="2079230"/>
                    <a:ext cx="54604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FF0000"/>
                        </a:solidFill>
                      </a:rPr>
                      <a:t>12</a:t>
                    </a:r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grpSp>
                <p:nvGrpSpPr>
                  <p:cNvPr id="157" name="组合 156">
                    <a:extLst>
                      <a:ext uri="{FF2B5EF4-FFF2-40B4-BE49-F238E27FC236}">
                        <a16:creationId xmlns:a16="http://schemas.microsoft.com/office/drawing/2014/main" id="{D8F8BB82-BB84-4A87-8FA6-4BC23D48D586}"/>
                      </a:ext>
                    </a:extLst>
                  </p:cNvPr>
                  <p:cNvGrpSpPr/>
                  <p:nvPr/>
                </p:nvGrpSpPr>
                <p:grpSpPr>
                  <a:xfrm>
                    <a:off x="592721" y="1222477"/>
                    <a:ext cx="7804672" cy="3839230"/>
                    <a:chOff x="592721" y="1222477"/>
                    <a:chExt cx="7804672" cy="3839230"/>
                  </a:xfrm>
                </p:grpSpPr>
                <p:sp>
                  <p:nvSpPr>
                    <p:cNvPr id="80" name="文本框 79">
                      <a:extLst>
                        <a:ext uri="{FF2B5EF4-FFF2-40B4-BE49-F238E27FC236}">
                          <a16:creationId xmlns:a16="http://schemas.microsoft.com/office/drawing/2014/main" id="{C694A5E6-96B8-4ECF-A9B8-8BD1E5DEA5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59022" y="3009935"/>
                      <a:ext cx="54604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grpSp>
                  <p:nvGrpSpPr>
                    <p:cNvPr id="156" name="组合 155">
                      <a:extLst>
                        <a:ext uri="{FF2B5EF4-FFF2-40B4-BE49-F238E27FC236}">
                          <a16:creationId xmlns:a16="http://schemas.microsoft.com/office/drawing/2014/main" id="{D3AA6813-5411-4D9F-A538-BA2BA043C4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2721" y="1222477"/>
                      <a:ext cx="7804672" cy="3839230"/>
                      <a:chOff x="592721" y="1222477"/>
                      <a:chExt cx="7804672" cy="3839230"/>
                    </a:xfrm>
                  </p:grpSpPr>
                  <p:grpSp>
                    <p:nvGrpSpPr>
                      <p:cNvPr id="155" name="组合 154">
                        <a:extLst>
                          <a:ext uri="{FF2B5EF4-FFF2-40B4-BE49-F238E27FC236}">
                            <a16:creationId xmlns:a16="http://schemas.microsoft.com/office/drawing/2014/main" id="{68B0933F-74EF-4BA1-A08F-9727E22861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2721" y="1222477"/>
                        <a:ext cx="7804672" cy="3839230"/>
                        <a:chOff x="592721" y="1222477"/>
                        <a:chExt cx="7804672" cy="3839230"/>
                      </a:xfrm>
                    </p:grpSpPr>
                    <p:grpSp>
                      <p:nvGrpSpPr>
                        <p:cNvPr id="154" name="组合 153">
                          <a:extLst>
                            <a:ext uri="{FF2B5EF4-FFF2-40B4-BE49-F238E27FC236}">
                              <a16:creationId xmlns:a16="http://schemas.microsoft.com/office/drawing/2014/main" id="{EF84669C-F4F8-4B9F-8F63-BE6AB5E4445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92721" y="1222477"/>
                          <a:ext cx="7804672" cy="3839230"/>
                          <a:chOff x="592721" y="1222477"/>
                          <a:chExt cx="7804672" cy="3839230"/>
                        </a:xfrm>
                      </p:grpSpPr>
                      <p:grpSp>
                        <p:nvGrpSpPr>
                          <p:cNvPr id="153" name="组合 152">
                            <a:extLst>
                              <a:ext uri="{FF2B5EF4-FFF2-40B4-BE49-F238E27FC236}">
                                <a16:creationId xmlns:a16="http://schemas.microsoft.com/office/drawing/2014/main" id="{1AB7983F-C5ED-477C-9861-67E1240832C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92721" y="1222477"/>
                            <a:ext cx="7804672" cy="3839230"/>
                            <a:chOff x="592721" y="1222477"/>
                            <a:chExt cx="7804672" cy="3839230"/>
                          </a:xfrm>
                        </p:grpSpPr>
                        <p:grpSp>
                          <p:nvGrpSpPr>
                            <p:cNvPr id="152" name="组合 151">
                              <a:extLst>
                                <a:ext uri="{FF2B5EF4-FFF2-40B4-BE49-F238E27FC236}">
                                  <a16:creationId xmlns:a16="http://schemas.microsoft.com/office/drawing/2014/main" id="{9776B16C-0281-47FE-9807-1FADA82BC9D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92721" y="1222477"/>
                              <a:ext cx="7804672" cy="3839230"/>
                              <a:chOff x="592721" y="1222477"/>
                              <a:chExt cx="7804672" cy="3839230"/>
                            </a:xfrm>
                          </p:grpSpPr>
                          <p:sp>
                            <p:nvSpPr>
                              <p:cNvPr id="74" name="文本框 73">
                                <a:extLst>
                                  <a:ext uri="{FF2B5EF4-FFF2-40B4-BE49-F238E27FC236}">
                                    <a16:creationId xmlns:a16="http://schemas.microsoft.com/office/drawing/2014/main" id="{390BF487-94FE-44F5-866F-3EBB7359460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794710" y="1222477"/>
                                <a:ext cx="546046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altLang="zh-CN" dirty="0">
                                    <a:solidFill>
                                      <a:srgbClr val="FF0000"/>
                                    </a:solidFill>
                                  </a:rPr>
                                  <a:t>20</a:t>
                                </a:r>
                                <a:endParaRPr lang="zh-CN" altLang="en-US" dirty="0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151" name="组合 150">
                                <a:extLst>
                                  <a:ext uri="{FF2B5EF4-FFF2-40B4-BE49-F238E27FC236}">
                                    <a16:creationId xmlns:a16="http://schemas.microsoft.com/office/drawing/2014/main" id="{5572D033-8789-47A9-BF91-B4B626B4E7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92721" y="1241085"/>
                                <a:ext cx="7804672" cy="3820622"/>
                                <a:chOff x="592721" y="1241085"/>
                                <a:chExt cx="7804672" cy="3820622"/>
                              </a:xfrm>
                            </p:grpSpPr>
                            <p:sp>
                              <p:nvSpPr>
                                <p:cNvPr id="12" name="文本框 11">
                                  <a:extLst>
                                    <a:ext uri="{FF2B5EF4-FFF2-40B4-BE49-F238E27FC236}">
                                      <a16:creationId xmlns:a16="http://schemas.microsoft.com/office/drawing/2014/main" id="{8FF1244C-3F0A-44B4-AAB4-60EC037F8076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4519854" y="1241085"/>
                                  <a:ext cx="546046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altLang="zh-CN" dirty="0">
                                      <a:solidFill>
                                        <a:srgbClr val="FF0000"/>
                                      </a:solidFill>
                                    </a:rPr>
                                    <a:t>1</a:t>
                                  </a:r>
                                  <a:endParaRPr lang="zh-CN" altLang="en-US" dirty="0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150" name="组合 149">
                                  <a:extLst>
                                    <a:ext uri="{FF2B5EF4-FFF2-40B4-BE49-F238E27FC236}">
                                      <a16:creationId xmlns:a16="http://schemas.microsoft.com/office/drawing/2014/main" id="{6016B184-A560-42DE-A434-416E1143F0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92721" y="1471091"/>
                                  <a:ext cx="7804672" cy="3590616"/>
                                  <a:chOff x="592721" y="1471091"/>
                                  <a:chExt cx="7804672" cy="3590616"/>
                                </a:xfrm>
                              </p:grpSpPr>
                              <p:sp>
                                <p:nvSpPr>
                                  <p:cNvPr id="69" name="文本框 68">
                                    <a:extLst>
                                      <a:ext uri="{FF2B5EF4-FFF2-40B4-BE49-F238E27FC236}">
                                        <a16:creationId xmlns:a16="http://schemas.microsoft.com/office/drawing/2014/main" id="{D55AC2B7-6335-475B-93C2-4FE94A60F98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931112" y="2090925"/>
                                    <a:ext cx="546046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altLang="zh-CN" dirty="0">
                                        <a:solidFill>
                                          <a:srgbClr val="FF0000"/>
                                        </a:solidFill>
                                      </a:rPr>
                                      <a:t>9</a:t>
                                    </a:r>
                                    <a:endParaRPr lang="zh-CN" altLang="en-US" dirty="0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149" name="组合 148">
                                    <a:extLst>
                                      <a:ext uri="{FF2B5EF4-FFF2-40B4-BE49-F238E27FC236}">
                                        <a16:creationId xmlns:a16="http://schemas.microsoft.com/office/drawing/2014/main" id="{3E2C7650-F4A1-4468-97C1-2B90896E933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92721" y="1471091"/>
                                    <a:ext cx="7804672" cy="3590616"/>
                                    <a:chOff x="592721" y="1471091"/>
                                    <a:chExt cx="7804672" cy="3590616"/>
                                  </a:xfrm>
                                </p:grpSpPr>
                                <p:grpSp>
                                  <p:nvGrpSpPr>
                                    <p:cNvPr id="39" name="组合 38">
                                      <a:extLst>
                                        <a:ext uri="{FF2B5EF4-FFF2-40B4-BE49-F238E27FC236}">
                                          <a16:creationId xmlns:a16="http://schemas.microsoft.com/office/drawing/2014/main" id="{B3FF9640-42DB-4302-A804-EAEAF539230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92721" y="1471091"/>
                                      <a:ext cx="7804672" cy="3590616"/>
                                      <a:chOff x="592721" y="1471091"/>
                                      <a:chExt cx="7804672" cy="3590616"/>
                                    </a:xfrm>
                                  </p:grpSpPr>
                                  <p:sp>
                                    <p:nvSpPr>
                                      <p:cNvPr id="71" name="文本框 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045B6DC-2E03-4004-BA64-91E6A1DC6A2B}"/>
                                          </a:ext>
                                        </a:extLst>
                                      </p:cNvPr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4525609" y="3067645"/>
                                        <a:ext cx="546046" cy="3693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US" altLang="zh-CN" dirty="0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a:t>8</a:t>
                                        </a:r>
                                        <a:endParaRPr lang="zh-CN" altLang="en-US" dirty="0">
                                          <a:solidFill>
                                            <a:srgbClr val="FF0000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37" name="组合 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F9568E-4DCD-4113-AA76-F2975A2C44D4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92721" y="1471091"/>
                                        <a:ext cx="7804672" cy="3590616"/>
                                        <a:chOff x="592721" y="1471091"/>
                                        <a:chExt cx="7804672" cy="3590616"/>
                                      </a:xfrm>
                                    </p:grpSpPr>
                                    <p:grpSp>
                                      <p:nvGrpSpPr>
                                        <p:cNvPr id="36" name="组合 3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430621A-A442-4447-8537-BD036D738785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92721" y="1471091"/>
                                          <a:ext cx="7804672" cy="3590616"/>
                                          <a:chOff x="592721" y="1471091"/>
                                          <a:chExt cx="7804672" cy="3590616"/>
                                        </a:xfrm>
                                      </p:grpSpPr>
                                      <p:grpSp>
                                        <p:nvGrpSpPr>
                                          <p:cNvPr id="35" name="组合 3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FFD882C-DD22-4F85-BAD6-4B13497927B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92721" y="1471091"/>
                                            <a:ext cx="7804672" cy="3590616"/>
                                            <a:chOff x="592721" y="1471091"/>
                                            <a:chExt cx="7804672" cy="3590616"/>
                                          </a:xfrm>
                                        </p:grpSpPr>
                                        <p:grpSp>
                                          <p:nvGrpSpPr>
                                            <p:cNvPr id="33" name="组合 3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91DAB3-3C9B-492B-9570-0E657E0876A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92721" y="1471091"/>
                                              <a:ext cx="7804672" cy="3590616"/>
                                              <a:chOff x="592721" y="1471091"/>
                                              <a:chExt cx="7804672" cy="3590616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32" name="组合 3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1C764B3-5087-4E14-95C6-70A3C8A21EEC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592721" y="1471091"/>
                                                <a:ext cx="7804672" cy="3590616"/>
                                                <a:chOff x="592721" y="1471091"/>
                                                <a:chExt cx="7804672" cy="3590616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31" name="组合 30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0D15ECAE-8580-4D6B-A9C1-B76524B9FA99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592721" y="1471091"/>
                                                  <a:ext cx="7804672" cy="3590616"/>
                                                  <a:chOff x="592721" y="1471091"/>
                                                  <a:chExt cx="7804672" cy="3590616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30" name="组合 29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C5FEBF30-591B-49B6-B844-3DE86CA4A64D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592721" y="1471091"/>
                                                    <a:ext cx="7804672" cy="3590616"/>
                                                    <a:chOff x="592721" y="1471091"/>
                                                    <a:chExt cx="7804672" cy="3590616"/>
                                                  </a:xfrm>
                                                </p:grpSpPr>
                                                <p:cxnSp>
                                                  <p:nvCxnSpPr>
                                                    <p:cNvPr id="40" name="直接连接符 39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643CB74B-1A81-47B1-B34B-17170CC8FB16}"/>
                                                        </a:ext>
                                                      </a:extLst>
                                                    </p:cNvPr>
                                                    <p:cNvCxnSpPr>
                                                      <a:cxnSpLocks/>
                                                    </p:cNvCxnSpPr>
                                                    <p:nvPr/>
                                                  </p:nvCxnSpPr>
                                                  <p:spPr>
                                                    <a:xfrm>
                                                      <a:off x="592721" y="2607730"/>
                                                      <a:ext cx="853752" cy="0"/>
                                                    </a:xfrm>
                                                    <a:prstGeom prst="line">
                                                      <a:avLst/>
                                                    </a:prstGeom>
                                                    <a:ln w="28575"/>
                                                  </p:spPr>
                                                  <p:style>
                                                    <a:lnRef idx="1">
                                                      <a:schemeClr val="accent2"/>
                                                    </a:lnRef>
                                                    <a:fillRef idx="0">
                                                      <a:schemeClr val="accent2"/>
                                                    </a:fillRef>
                                                    <a:effectRef idx="0">
                                                      <a:schemeClr val="accent2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  <p:grpSp>
                                                  <p:nvGrpSpPr>
                                                    <p:cNvPr id="29" name="组合 28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EAFAD749-730E-4253-91DA-83BF291C9D61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592721" y="1471091"/>
                                                      <a:ext cx="7804672" cy="3590616"/>
                                                      <a:chOff x="592721" y="1471091"/>
                                                      <a:chExt cx="7804672" cy="3590616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13" name="组合 12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DEC666E6-6FE6-452C-B4BE-187F9A2F728E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754709" y="1471091"/>
                                                        <a:ext cx="7642684" cy="3590616"/>
                                                        <a:chOff x="754709" y="1471091"/>
                                                        <a:chExt cx="7642684" cy="3590616"/>
                                                      </a:xfrm>
                                                    </p:grpSpPr>
                                                    <p:grpSp>
                                                      <p:nvGrpSpPr>
                                                        <p:cNvPr id="60" name="组合 59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A2E91CAF-A49F-463E-A9E3-05856C85B196}"/>
                                                            </a:ext>
                                                          </a:extLst>
                                                        </p:cNvPr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1999581" y="1484784"/>
                                                          <a:ext cx="6397812" cy="3576923"/>
                                                          <a:chOff x="1681336" y="1540111"/>
                                                          <a:chExt cx="6397812" cy="3576923"/>
                                                        </a:xfrm>
                                                      </p:grpSpPr>
                                                      <p:grpSp>
                                                        <p:nvGrpSpPr>
                                                          <p:cNvPr id="59" name="组合 58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2FC2FCE7-FEA2-4C50-BA23-759D14DA81C5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1681336" y="1540111"/>
                                                            <a:ext cx="6397812" cy="3576923"/>
                                                            <a:chOff x="1681336" y="1540111"/>
                                                            <a:chExt cx="6397812" cy="3576923"/>
                                                          </a:xfrm>
                                                        </p:grpSpPr>
                                                        <p:sp>
                                                          <p:nvSpPr>
                                                            <p:cNvPr id="7" name="矩形 6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DBABB977-33BC-489F-8A81-438EE663ABF8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1681336" y="3392017"/>
                                                              <a:ext cx="792088" cy="360040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1">
                                                                <a:shade val="50000"/>
                                                              </a:schemeClr>
                                                            </a:lnRef>
                                                            <a:fillRef idx="1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lt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tlCol="0" anchor="ctr"/>
                                                            <a:lstStyle/>
                                                            <a:p>
                                                              <a:pPr algn="ctr"/>
                                                              <a:r>
                                                                <a:rPr lang="zh-CN" altLang="en-US" dirty="0"/>
                                                                <a:t>广州</a:t>
                                                              </a:r>
                                                            </a:p>
                                                          </p:txBody>
                                                        </p:sp>
                                                        <p:grpSp>
                                                          <p:nvGrpSpPr>
                                                            <p:cNvPr id="58" name="组合 57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09CB11D1-0F4E-4A92-BC54-B1D8CD273A89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2267744" y="1540111"/>
                                                              <a:ext cx="5811404" cy="3576923"/>
                                                              <a:chOff x="2267744" y="1540111"/>
                                                              <a:chExt cx="5811404" cy="3576923"/>
                                                            </a:xfrm>
                                                          </p:grpSpPr>
                                                          <p:cxnSp>
                                                            <p:nvCxnSpPr>
                                                              <p:cNvPr id="19" name="直接连接符 18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2383F349-DB67-418B-9B8E-3FE5A48945F5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CxnSpPr>
                                                                <a:cxnSpLocks/>
                                                              </p:cNvCxnSpPr>
                                                              <p:nvPr/>
                                                            </p:nvCxnSpPr>
                                                            <p:spPr>
                                                              <a:xfrm flipH="1">
                                                                <a:off x="2267744" y="2871316"/>
                                                                <a:ext cx="443503" cy="413668"/>
                                                              </a:xfrm>
                                                              <a:prstGeom prst="line">
                                                                <a:avLst/>
                                                              </a:prstGeom>
                                                              <a:ln w="12700">
                                                                <a:solidFill>
                                                                  <a:schemeClr val="tx1">
                                                                    <a:lumMod val="65000"/>
                                                                    <a:lumOff val="35000"/>
                                                                  </a:schemeClr>
                                                                </a:solidFill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1">
                                                                <a:schemeClr val="accent2"/>
                                                              </a:lnRef>
                                                              <a:fillRef idx="0">
                                                                <a:schemeClr val="accent2"/>
                                                              </a:fillRef>
                                                              <a:effectRef idx="0">
                                                                <a:schemeClr val="accent2"/>
                                                              </a:effectRef>
                                                              <a:fontRef idx="minor">
                                                                <a:schemeClr val="tx1"/>
                                                              </a:fontRef>
                                                            </p:style>
                                                          </p:cxnSp>
                                                          <p:grpSp>
                                                            <p:nvGrpSpPr>
                                                              <p:cNvPr id="57" name="组合 56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26CC9ECC-164B-4366-A6CC-991CED9FBC62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2752705" y="1540111"/>
                                                                <a:ext cx="5326443" cy="3576923"/>
                                                                <a:chOff x="2752705" y="1540111"/>
                                                                <a:chExt cx="5326443" cy="3576923"/>
                                                              </a:xfrm>
                                                            </p:grpSpPr>
                                                            <p:sp>
                                                              <p:nvSpPr>
                                                                <p:cNvPr id="10" name="矩形 9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B57B3782-53AD-45DA-A57C-BD701D7B7841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SpPr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2752705" y="2422575"/>
                                                                  <a:ext cx="792088" cy="360040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</p:spPr>
                                                              <p:style>
                                                                <a:lnRef idx="2">
                                                                  <a:schemeClr val="accent1">
                                                                    <a:shade val="50000"/>
                                                                  </a:schemeClr>
                                                                </a:lnRef>
                                                                <a:fillRef idx="1">
                                                                  <a:schemeClr val="accent1"/>
                                                                </a:fillRef>
                                                                <a:effectRef idx="0">
                                                                  <a:schemeClr val="accent1"/>
                                                                </a:effectRef>
                                                                <a:fontRef idx="minor">
                                                                  <a:schemeClr val="lt1"/>
                                                                </a:fontRef>
                                                              </p:style>
                                                              <p:txBody>
                                                                <a:bodyPr rtlCol="0" anchor="ctr"/>
                                                                <a:lstStyle/>
                                                                <a:p>
                                                                  <a:pPr algn="ctr"/>
                                                                  <a:r>
                                                                    <a:rPr lang="zh-CN" altLang="en-US" sz="1400" dirty="0"/>
                                                                    <a:t>广东</a:t>
                                                                  </a:r>
                                                                </a:p>
                                                              </p:txBody>
                                                            </p:sp>
                                                            <p:grpSp>
                                                              <p:nvGrpSpPr>
                                                                <p:cNvPr id="56" name="组合 55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2EF578F6-1C30-43F6-9430-DDEF4C5F33BC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GrpSpPr/>
                                                                <p:nvPr/>
                                                              </p:nvGrpSpPr>
                                                              <p:grpSpPr>
                                                                <a:xfrm>
                                                                  <a:off x="3419872" y="1540111"/>
                                                                  <a:ext cx="4659276" cy="3576923"/>
                                                                  <a:chOff x="3419872" y="1540111"/>
                                                                  <a:chExt cx="4659276" cy="3576923"/>
                                                                </a:xfrm>
                                                              </p:grpSpPr>
                                                              <p:cxnSp>
                                                                <p:nvCxnSpPr>
                                                                  <p:cNvPr id="20" name="直接连接符 19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4CD51F15-D3B1-49D9-8A32-5598B1F56B01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CxnSpPr>
                                                                    <a:cxnSpLocks/>
                                                                  </p:cNvCxnSpPr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>
                                                                    <a:off x="3497305" y="2847703"/>
                                                                    <a:ext cx="210599" cy="437281"/>
                                                                  </a:xfrm>
                                                                  <a:prstGeom prst="line">
                                                                    <a:avLst/>
                                                                  </a:prstGeom>
                                                                  <a:ln w="12700">
                                                                    <a:solidFill>
                                                                      <a:schemeClr val="tx1">
                                                                        <a:lumMod val="65000"/>
                                                                        <a:lumOff val="35000"/>
                                                                      </a:schemeClr>
                                                                    </a:solidFill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1">
                                                                    <a:schemeClr val="accent2"/>
                                                                  </a:lnRef>
                                                                  <a:fillRef idx="0">
                                                                    <a:schemeClr val="accent2"/>
                                                                  </a:fillRef>
                                                                  <a:effectRef idx="0">
                                                                    <a:schemeClr val="accent2"/>
                                                                  </a:effectRef>
                                                                  <a:fontRef idx="minor">
                                                                    <a:schemeClr val="tx1"/>
                                                                  </a:fontRef>
                                                                </p:style>
                                                              </p:cxnSp>
                                                              <p:grpSp>
                                                                <p:nvGrpSpPr>
                                                                  <p:cNvPr id="55" name="组合 54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6CD21297-5037-4F2E-BFC8-ABD22A312E3D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GrpSpPr/>
                                                                  <p:nvPr/>
                                                                </p:nvGrpSpPr>
                                                                <p:grpSpPr>
                                                                  <a:xfrm>
                                                                    <a:off x="3419872" y="1540111"/>
                                                                    <a:ext cx="4659276" cy="3576923"/>
                                                                    <a:chOff x="3419872" y="1540111"/>
                                                                    <a:chExt cx="4659276" cy="3576923"/>
                                                                  </a:xfrm>
                                                                </p:grpSpPr>
                                                                <p:sp>
                                                                  <p:nvSpPr>
                                                                    <p:cNvPr id="6" name="矩形 5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D68FAE1B-5670-4474-9B31-343FBC7F0082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3419872" y="3392017"/>
                                                                      <a:ext cx="792088" cy="360040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1">
                                                                        <a:shade val="50000"/>
                                                                      </a:schemeClr>
                                                                    </a:lnRef>
                                                                    <a:fillRef idx="1">
                                                                      <a:schemeClr val="accent1"/>
                                                                    </a:fillRef>
                                                                    <a:effectRef idx="0">
                                                                      <a:schemeClr val="accent1"/>
                                                                    </a:effectRef>
                                                                    <a:fontRef idx="minor">
                                                                      <a:schemeClr val="lt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tlCol="0" anchor="ctr"/>
                                                                    <a:lstStyle/>
                                                                    <a:p>
                                                                      <a:pPr algn="ctr"/>
                                                                      <a:r>
                                                                        <a:rPr lang="zh-CN" altLang="en-US" dirty="0"/>
                                                                        <a:t>深圳</a:t>
                                                                      </a: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grpSp>
                                                                  <p:nvGrpSpPr>
                                                                    <p:cNvPr id="54" name="组合 53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098470FB-AC07-4259-A9FB-3B4CCE93490D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GrpSpPr/>
                                                                    <p:nvPr/>
                                                                  </p:nvGrpSpPr>
                                                                  <p:grpSpPr>
                                                                    <a:xfrm>
                                                                      <a:off x="3425999" y="1540111"/>
                                                                      <a:ext cx="4653149" cy="3576923"/>
                                                                      <a:chOff x="3425999" y="1540111"/>
                                                                      <a:chExt cx="4653149" cy="3576923"/>
                                                                    </a:xfrm>
                                                                  </p:grpSpPr>
                                                                  <p:cxnSp>
                                                                    <p:nvCxnSpPr>
                                                                      <p:cNvPr id="21" name="直接连接符 20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919670D1-417D-402A-B054-DD6A2A9A65E8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CxnSpPr>
                                                                        <a:cxnSpLocks/>
                                                                      </p:cNvCxnSpPr>
                                                                      <p:nvPr/>
                                                                    </p:nvCxnSpPr>
                                                                    <p:spPr>
                                                                      <a:xfrm>
                                                                        <a:off x="3845632" y="3842482"/>
                                                                        <a:ext cx="0" cy="810654"/>
                                                                      </a:xfrm>
                                                                      <a:prstGeom prst="line">
                                                                        <a:avLst/>
                                                                      </a:prstGeom>
                                                                      <a:ln w="12700">
                                                                        <a:solidFill>
                                                                          <a:schemeClr val="tx1">
                                                                            <a:lumMod val="65000"/>
                                                                            <a:lumOff val="35000"/>
                                                                          </a:schemeClr>
                                                                        </a:solidFill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1">
                                                                        <a:schemeClr val="accent2"/>
                                                                      </a:lnRef>
                                                                      <a:fillRef idx="0">
                                                                        <a:schemeClr val="accent2"/>
                                                                      </a:fillRef>
                                                                      <a:effectRef idx="0">
                                                                        <a:schemeClr val="accent2"/>
                                                                      </a:effectRef>
                                                                      <a:fontRef idx="minor">
                                                                        <a:schemeClr val="tx1"/>
                                                                      </a:fontRef>
                                                                    </p:style>
                                                                  </p:cxnSp>
                                                                  <p:grpSp>
                                                                    <p:nvGrpSpPr>
                                                                      <p:cNvPr id="53" name="组合 52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D502AB1D-DF0E-44A6-86CE-F12B4A4825F5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GrpSpPr/>
                                                                      <p:nvPr/>
                                                                    </p:nvGrpSpPr>
                                                                    <p:grpSpPr>
                                                                      <a:xfrm>
                                                                        <a:off x="3425999" y="1540111"/>
                                                                        <a:ext cx="4653149" cy="3576923"/>
                                                                        <a:chOff x="3425999" y="1540111"/>
                                                                        <a:chExt cx="4653149" cy="3576923"/>
                                                                      </a:xfrm>
                                                                    </p:grpSpPr>
                                                                    <p:sp>
                                                                      <p:nvSpPr>
                                                                        <p:cNvPr id="16" name="矩形 15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6D8B916B-6CA7-4EBA-99FE-AE7A3C3AF4EB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SpPr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3425999" y="4756994"/>
                                                                          <a:ext cx="792088" cy="360040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</p:spPr>
                                                                      <p:style>
                                                                        <a:lnRef idx="2">
                                                                          <a:schemeClr val="accent1">
                                                                            <a:shade val="50000"/>
                                                                          </a:schemeClr>
                                                                        </a:lnRef>
                                                                        <a:fillRef idx="1">
                                                                          <a:schemeClr val="accent1"/>
                                                                        </a:fillRef>
                                                                        <a:effectRef idx="0">
                                                                          <a:schemeClr val="accent1"/>
                                                                        </a:effectRef>
                                                                        <a:fontRef idx="minor">
                                                                          <a:schemeClr val="lt1"/>
                                                                        </a:fontRef>
                                                                      </p:style>
                                                                      <p:txBody>
                                                                        <a:bodyPr rtlCol="0" anchor="ctr"/>
                                                                        <a:lstStyle/>
                                                                        <a:p>
                                                                          <a:pPr algn="ctr"/>
                                                                          <a:r>
                                                                            <a:rPr lang="zh-CN" altLang="en-US" dirty="0"/>
                                                                            <a:t>福田</a:t>
                                                                          </a: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  <p:grpSp>
                                                                      <p:nvGrpSpPr>
                                                                        <p:cNvPr id="52" name="组合 51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17CB7987-936C-45C5-BCB4-FC75D6A33B4D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GrpSpPr/>
                                                                        <p:nvPr/>
                                                                      </p:nvGrpSpPr>
                                                                      <p:grpSpPr>
                                                                        <a:xfrm>
                                                                          <a:off x="3569990" y="1540111"/>
                                                                          <a:ext cx="4509158" cy="3576923"/>
                                                                          <a:chOff x="3569990" y="1540111"/>
                                                                          <a:chExt cx="4509158" cy="3576923"/>
                                                                        </a:xfrm>
                                                                      </p:grpSpPr>
                                                                      <p:sp>
                                                                        <p:nvSpPr>
                                                                          <p:cNvPr id="15" name="矩形 14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DA1A2EF4-6FBB-453C-8D53-73A0505EB306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SpPr/>
                                                                          <p:nvPr/>
                                                                        </p:nvSpPr>
                                                                        <p:spPr>
                                                                          <a:xfrm>
                                                                            <a:off x="5863059" y="4756994"/>
                                                                            <a:ext cx="792088" cy="360040"/>
                                                                          </a:xfrm>
                                                                          <a:prstGeom prst="rect">
                                                                            <a:avLst/>
                                                                          </a:prstGeom>
                                                                        </p:spPr>
                                                                        <p:style>
                                                                          <a:lnRef idx="2">
                                                                            <a:schemeClr val="accent1">
                                                                              <a:shade val="50000"/>
                                                                            </a:schemeClr>
                                                                          </a:lnRef>
                                                                          <a:fillRef idx="1">
                                                                            <a:schemeClr val="accent1"/>
                                                                          </a:fillRef>
                                                                          <a:effectRef idx="0">
                                                                            <a:schemeClr val="accent1"/>
                                                                          </a:effectRef>
                                                                          <a:fontRef idx="minor">
                                                                            <a:schemeClr val="lt1"/>
                                                                          </a:fontRef>
                                                                        </p:style>
                                                                        <p:txBody>
                                                                          <a:bodyPr rtlCol="0" anchor="ctr"/>
                                                                          <a:lstStyle/>
                                                                          <a:p>
                                                                            <a:pPr algn="ctr"/>
                                                                            <a:r>
                                                                              <a:rPr lang="zh-CN" altLang="en-US" dirty="0"/>
                                                                              <a:t>天心</a:t>
                                                                            </a:r>
                                                                          </a:p>
                                                                        </p:txBody>
                                                                      </p:sp>
                                                                      <p:grpSp>
                                                                        <p:nvGrpSpPr>
                                                                          <p:cNvPr id="51" name="组合 50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7C0773C8-5117-43F4-991E-EF2309BFA635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GrpSpPr/>
                                                                          <p:nvPr/>
                                                                        </p:nvGrpSpPr>
                                                                        <p:grpSpPr>
                                                                          <a:xfrm>
                                                                            <a:off x="3569990" y="1540111"/>
                                                                            <a:ext cx="4509158" cy="3141619"/>
                                                                            <a:chOff x="3569990" y="1540111"/>
                                                                            <a:chExt cx="4509158" cy="3141619"/>
                                                                          </a:xfrm>
                                                                        </p:grpSpPr>
                                                                        <p:cxnSp>
                                                                          <p:nvCxnSpPr>
                                                                            <p:cNvPr id="26" name="直接连接符 25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1AA5F027-4E11-4F0E-8598-DEB3FD773EFE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CxnSpPr>
                                                                              <a:cxnSpLocks/>
                                                                            </p:cNvCxnSpPr>
                                                                            <p:nvPr/>
                                                                          </p:nvCxnSpPr>
                                                                          <p:spPr>
                                                                            <a:xfrm flipH="1">
                                                                              <a:off x="6259103" y="3871076"/>
                                                                              <a:ext cx="19984" cy="810654"/>
                                                                            </a:xfrm>
                                                                            <a:prstGeom prst="line">
                                                                              <a:avLst/>
                                                                            </a:prstGeom>
                                                                            <a:ln w="12700">
                                                                              <a:solidFill>
                                                                                <a:schemeClr val="tx1">
                                                                                  <a:lumMod val="65000"/>
                                                                                  <a:lumOff val="35000"/>
                                                                                </a:schemeClr>
                                                                              </a:solidFill>
                                                                            </a:ln>
                                                                          </p:spPr>
                                                                          <p:style>
                                                                            <a:lnRef idx="1">
                                                                              <a:schemeClr val="accent2"/>
                                                                            </a:lnRef>
                                                                            <a:fillRef idx="0">
                                                                              <a:schemeClr val="accent2"/>
                                                                            </a:fillRef>
                                                                            <a:effectRef idx="0">
                                                                              <a:schemeClr val="accent2"/>
                                                                            </a:effectRef>
                                                                            <a:fontRef idx="minor">
                                                                              <a:schemeClr val="tx1"/>
                                                                            </a:fontRef>
                                                                          </p:style>
                                                                        </p:cxnSp>
                                                                        <p:grpSp>
                                                                          <p:nvGrpSpPr>
                                                                            <p:cNvPr id="50" name="组合 49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E8C1F3D8-6C84-46BF-9F69-CCCEF5FE604D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GrpSpPr/>
                                                                            <p:nvPr/>
                                                                          </p:nvGrpSpPr>
                                                                          <p:grpSpPr>
                                                                            <a:xfrm>
                                                                              <a:off x="3569990" y="1540111"/>
                                                                              <a:ext cx="4509158" cy="2211946"/>
                                                                              <a:chOff x="3569990" y="1540111"/>
                                                                              <a:chExt cx="4509158" cy="2211946"/>
                                                                            </a:xfrm>
                                                                          </p:grpSpPr>
                                                                          <p:sp>
                                                                            <p:nvSpPr>
                                                                              <p:cNvPr id="5" name="矩形 4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F17D8438-B907-4B9C-946F-40896A1DD15F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SpPr/>
                                                                              <p:nvPr/>
                                                                            </p:nvSpPr>
                                                                            <p:spPr>
                                                                              <a:xfrm>
                                                                                <a:off x="5865462" y="3392017"/>
                                                                                <a:ext cx="792088" cy="360040"/>
                                                                              </a:xfrm>
                                                                              <a:prstGeom prst="rect">
                                                                                <a:avLst/>
                                                                              </a:prstGeom>
                                                                            </p:spPr>
                                                                            <p:style>
                                                                              <a:lnRef idx="2">
                                                                                <a:schemeClr val="accent1">
                                                                                  <a:shade val="50000"/>
                                                                                </a:schemeClr>
                                                                              </a:lnRef>
                                                                              <a:fillRef idx="1">
                                                                                <a:schemeClr val="accent1"/>
                                                                              </a:fillRef>
                                                                              <a:effectRef idx="0">
                                                                                <a:schemeClr val="accent1"/>
                                                                              </a:effectRef>
                                                                              <a:fontRef idx="minor">
                                                                                <a:schemeClr val="lt1"/>
                                                                              </a:fontRef>
                                                                            </p:style>
                                                                            <p:txBody>
                                                                              <a:bodyPr rtlCol="0" anchor="ctr"/>
                                                                              <a:lstStyle/>
                                                                              <a:p>
                                                                                <a:pPr algn="ctr"/>
                                                                                <a:r>
                                                                                  <a:rPr lang="zh-CN" altLang="en-US" dirty="0"/>
                                                                                  <a:t>长沙</a:t>
                                                                                </a:r>
                                                                              </a:p>
                                                                            </p:txBody>
                                                                          </p:sp>
                                                                          <p:grpSp>
                                                                            <p:nvGrpSpPr>
                                                                              <p:cNvPr id="49" name="组合 48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1287F218-FCD7-485E-B4D0-3A0D507F1B12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GrpSpPr/>
                                                                              <p:nvPr/>
                                                                            </p:nvGrpSpPr>
                                                                            <p:grpSpPr>
                                                                              <a:xfrm>
                                                                                <a:off x="3569990" y="1540111"/>
                                                                                <a:ext cx="4509158" cy="2211946"/>
                                                                                <a:chOff x="3569990" y="1540111"/>
                                                                                <a:chExt cx="4509158" cy="2211946"/>
                                                                              </a:xfrm>
                                                                            </p:grpSpPr>
                                                                            <p:sp>
                                                                              <p:nvSpPr>
                                                                                <p:cNvPr id="11" name="矩形 10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E80551BC-F2B5-47DC-9156-2E9F33E47A6D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SpPr/>
                                                                                <p:nvPr/>
                                                                              </p:nvSpPr>
                                                                              <p:spPr>
                                                                                <a:xfrm>
                                                                                  <a:off x="7287060" y="3392017"/>
                                                                                  <a:ext cx="792088" cy="360040"/>
                                                                                </a:xfrm>
                                                                                <a:prstGeom prst="rect">
                                                                                  <a:avLst/>
                                                                                </a:prstGeom>
                                                                              </p:spPr>
                                                                              <p:style>
                                                                                <a:lnRef idx="2">
                                                                                  <a:schemeClr val="accent1">
                                                                                    <a:shade val="50000"/>
                                                                                  </a:schemeClr>
                                                                                </a:lnRef>
                                                                                <a:fillRef idx="1">
                                                                                  <a:schemeClr val="accent1"/>
                                                                                </a:fillRef>
                                                                                <a:effectRef idx="0">
                                                                                  <a:schemeClr val="accent1"/>
                                                                                </a:effectRef>
                                                                                <a:fontRef idx="minor">
                                                                                  <a:schemeClr val="lt1"/>
                                                                                </a:fontRef>
                                                                              </p:style>
                                                                              <p:txBody>
                                                                                <a:bodyPr rtlCol="0" anchor="ctr"/>
                                                                                <a:lstStyle/>
                                                                                <a:p>
                                                                                  <a:pPr algn="ctr"/>
                                                                                  <a:r>
                                                                                    <a:rPr lang="zh-CN" altLang="en-US" dirty="0"/>
                                                                                    <a:t>湘潭</a:t>
                                                                                  </a:r>
                                                                                </a:p>
                                                                              </p:txBody>
                                                                            </p:sp>
                                                                            <p:grpSp>
                                                                              <p:nvGrpSpPr>
                                                                                <p:cNvPr id="48" name="组合 47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9C82C590-33B3-4152-A856-EBB03E10018A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GrpSpPr/>
                                                                                <p:nvPr/>
                                                                              </p:nvGrpSpPr>
                                                                              <p:grpSpPr>
                                                                                <a:xfrm>
                                                                                  <a:off x="3569990" y="1540111"/>
                                                                                  <a:ext cx="4097245" cy="1816844"/>
                                                                                  <a:chOff x="3569990" y="1540111"/>
                                                                                  <a:chExt cx="4097245" cy="1816844"/>
                                                                                </a:xfrm>
                                                                              </p:grpSpPr>
                                                                              <p:cxnSp>
                                                                                <p:nvCxnSpPr>
                                                                                  <p:cNvPr id="25" name="直接连接符 24">
                                                                                    <a:extLst>
                                                                                      <a:ext uri="{FF2B5EF4-FFF2-40B4-BE49-F238E27FC236}">
                                                                                        <a16:creationId xmlns:a16="http://schemas.microsoft.com/office/drawing/2014/main" id="{A7E7084C-AA9E-42B1-9122-3BA7A8F2747F}"/>
                                                                                      </a:ext>
                                                                                    </a:extLst>
                                                                                  </p:cNvPr>
                                                                                  <p:cNvCxnSpPr>
                                                                                    <a:cxnSpLocks/>
                                                                                  </p:cNvCxnSpPr>
                                                                                  <p:nvPr/>
                                                                                </p:nvCxnSpPr>
                                                                                <p:spPr>
                                                                                  <a:xfrm>
                                                                                    <a:off x="7311393" y="2845541"/>
                                                                                    <a:ext cx="355842" cy="439443"/>
                                                                                  </a:xfrm>
                                                                                  <a:prstGeom prst="line">
                                                                                    <a:avLst/>
                                                                                  </a:prstGeom>
                                                                                  <a:ln w="12700">
                                                                                    <a:solidFill>
                                                                                      <a:schemeClr val="tx1">
                                                                                        <a:lumMod val="65000"/>
                                                                                        <a:lumOff val="35000"/>
                                                                                      </a:schemeClr>
                                                                                    </a:solidFill>
                                                                                  </a:ln>
                                                                                </p:spPr>
                                                                                <p:style>
                                                                                  <a:lnRef idx="1">
                                                                                    <a:schemeClr val="accent2"/>
                                                                                  </a:lnRef>
                                                                                  <a:fillRef idx="0">
                                                                                    <a:schemeClr val="accent2"/>
                                                                                  </a:fillRef>
                                                                                  <a:effectRef idx="0">
                                                                                    <a:schemeClr val="accent2"/>
                                                                                  </a:effectRef>
                                                                                  <a:fontRef idx="minor">
                                                                                    <a:schemeClr val="tx1"/>
                                                                                  </a:fontRef>
                                                                                </p:style>
                                                                              </p:cxnSp>
                                                                              <p:grpSp>
                                                                                <p:nvGrpSpPr>
                                                                                  <p:cNvPr id="47" name="组合 46">
                                                                                    <a:extLst>
                                                                                      <a:ext uri="{FF2B5EF4-FFF2-40B4-BE49-F238E27FC236}">
                                                                                        <a16:creationId xmlns:a16="http://schemas.microsoft.com/office/drawing/2014/main" id="{C1574C61-F1FC-4ED0-A974-24420455D06B}"/>
                                                                                      </a:ext>
                                                                                    </a:extLst>
                                                                                  </p:cNvPr>
                                                                                  <p:cNvGrpSpPr/>
                                                                                  <p:nvPr/>
                                                                                </p:nvGrpSpPr>
                                                                                <p:grpSpPr>
                                                                                  <a:xfrm>
                                                                                    <a:off x="3569990" y="1540111"/>
                                                                                    <a:ext cx="3939325" cy="1816844"/>
                                                                                    <a:chOff x="3569990" y="1540111"/>
                                                                                    <a:chExt cx="3939325" cy="1816844"/>
                                                                                  </a:xfrm>
                                                                                </p:grpSpPr>
                                                                                <p:cxnSp>
                                                                                  <p:nvCxnSpPr>
                                                                                    <p:cNvPr id="27" name="直接连接符 26">
                                                                                      <a:extLst>
                                                                                        <a:ext uri="{FF2B5EF4-FFF2-40B4-BE49-F238E27FC236}">
                                                                                          <a16:creationId xmlns:a16="http://schemas.microsoft.com/office/drawing/2014/main" id="{07D1AC06-5B48-47D5-861C-059D9FE2904F}"/>
                                                                                        </a:ext>
                                                                                      </a:extLst>
                                                                                    </p:cNvPr>
                                                                                    <p:cNvCxnSpPr>
                                                                                      <a:cxnSpLocks/>
                                                                                    </p:cNvCxnSpPr>
                                                                                    <p:nvPr/>
                                                                                  </p:nvCxnSpPr>
                                                                                  <p:spPr>
                                                                                    <a:xfrm flipH="1">
                                                                                      <a:off x="6670578" y="2838388"/>
                                                                                      <a:ext cx="396044" cy="518567"/>
                                                                                    </a:xfrm>
                                                                                    <a:prstGeom prst="line">
                                                                                      <a:avLst/>
                                                                                    </a:prstGeom>
                                                                                    <a:ln w="12700">
                                                                                      <a:solidFill>
                                                                                        <a:schemeClr val="tx1">
                                                                                          <a:lumMod val="65000"/>
                                                                                          <a:lumOff val="35000"/>
                                                                                        </a:schemeClr>
                                                                                      </a:solidFill>
                                                                                    </a:ln>
                                                                                  </p:spPr>
                                                                                  <p:style>
                                                                                    <a:lnRef idx="1">
                                                                                      <a:schemeClr val="accent2"/>
                                                                                    </a:lnRef>
                                                                                    <a:fillRef idx="0">
                                                                                      <a:schemeClr val="accent2"/>
                                                                                    </a:fillRef>
                                                                                    <a:effectRef idx="0">
                                                                                      <a:schemeClr val="accent2"/>
                                                                                    </a:effectRef>
                                                                                    <a:fontRef idx="minor">
                                                                                      <a:schemeClr val="tx1"/>
                                                                                    </a:fontRef>
                                                                                  </p:style>
                                                                                </p:cxnSp>
                                                                                <p:grpSp>
                                                                                  <p:nvGrpSpPr>
                                                                                    <p:cNvPr id="46" name="组合 45">
                                                                                      <a:extLst>
                                                                                        <a:ext uri="{FF2B5EF4-FFF2-40B4-BE49-F238E27FC236}">
                                                                                          <a16:creationId xmlns:a16="http://schemas.microsoft.com/office/drawing/2014/main" id="{A908E831-EF21-40D2-9D5F-5C8C298AF4B5}"/>
                                                                                        </a:ext>
                                                                                      </a:extLst>
                                                                                    </p:cNvPr>
                                                                                    <p:cNvGrpSpPr/>
                                                                                    <p:nvPr/>
                                                                                  </p:nvGrpSpPr>
                                                                                  <p:grpSpPr>
                                                                                    <a:xfrm>
                                                                                      <a:off x="3569990" y="1540111"/>
                                                                                      <a:ext cx="3939325" cy="1242504"/>
                                                                                      <a:chOff x="3569990" y="1540111"/>
                                                                                      <a:chExt cx="3939325" cy="1242504"/>
                                                                                    </a:xfrm>
                                                                                  </p:grpSpPr>
                                                                                  <p:sp>
                                                                                    <p:nvSpPr>
                                                                                      <p:cNvPr id="8" name="矩形 7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FA4AB47A-2838-40C4-925A-87A537FF8386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SpPr/>
                                                                                      <p:nvPr/>
                                                                                    </p:nvSpPr>
                                                                                    <p:spPr>
                                                                                      <a:xfrm>
                                                                                        <a:off x="6717227" y="2422575"/>
                                                                                        <a:ext cx="792088" cy="360040"/>
                                                                                      </a:xfrm>
                                                                                      <a:prstGeom prst="rect">
                                                                                        <a:avLst/>
                                                                                      </a:prstGeom>
                                                                                    </p:spPr>
                                                                                    <p:style>
                                                                                      <a:lnRef idx="2">
                                                                                        <a:schemeClr val="accent1">
                                                                                          <a:shade val="50000"/>
                                                                                        </a:schemeClr>
                                                                                      </a:lnRef>
                                                                                      <a:fillRef idx="1">
                                                                                        <a:schemeClr val="accent1"/>
                                                                                      </a:fillRef>
                                                                                      <a:effectRef idx="0">
                                                                                        <a:schemeClr val="accent1"/>
                                                                                      </a:effectRef>
                                                                                      <a:fontRef idx="minor">
                                                                                        <a:schemeClr val="lt1"/>
                                                                                      </a:fontRef>
                                                                                    </p:style>
                                                                                    <p:txBody>
                                                                                      <a:bodyPr rtlCol="0" anchor="ctr"/>
                                                                                      <a:lstStyle/>
                                                                                      <a:p>
                                                                                        <a:pPr algn="ctr"/>
                                                                                        <a:r>
                                                                                          <a:rPr lang="zh-CN" altLang="en-US" dirty="0"/>
                                                                                          <a:t>湖南</a:t>
                                                                                        </a:r>
                                                                                      </a:p>
                                                                                    </p:txBody>
                                                                                  </p:sp>
                                                                                  <p:grpSp>
                                                                                    <p:nvGrpSpPr>
                                                                                      <p:cNvPr id="45" name="组合 44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2D26C3F9-B3AD-4DE6-A403-A7D1FED60761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GrpSpPr/>
                                                                                      <p:nvPr/>
                                                                                    </p:nvGrpSpPr>
                                                                                    <p:grpSpPr>
                                                                                      <a:xfrm>
                                                                                        <a:off x="3569990" y="1540111"/>
                                                                                        <a:ext cx="3005462" cy="1226108"/>
                                                                                        <a:chOff x="3569990" y="1540111"/>
                                                                                        <a:chExt cx="3005462" cy="1226108"/>
                                                                                      </a:xfrm>
                                                                                    </p:grpSpPr>
                                                                                    <p:grpSp>
                                                                                      <p:nvGrpSpPr>
                                                                                        <p:cNvPr id="44" name="组合 43">
                                                                                          <a:extLst>
                                                                                            <a:ext uri="{FF2B5EF4-FFF2-40B4-BE49-F238E27FC236}">
                                                                                              <a16:creationId xmlns:a16="http://schemas.microsoft.com/office/drawing/2014/main" id="{E1191B74-402E-44FE-A331-65FD1554544D}"/>
                                                                                            </a:ext>
                                                                                          </a:extLst>
                                                                                        </p:cNvPr>
                                                                                        <p:cNvGrpSpPr/>
                                                                                        <p:nvPr/>
                                                                                      </p:nvGrpSpPr>
                                                                                      <p:grpSpPr>
                                                                                        <a:xfrm>
                                                                                          <a:off x="3569990" y="1540111"/>
                                                                                          <a:ext cx="1969753" cy="1226108"/>
                                                                                          <a:chOff x="3569990" y="1540111"/>
                                                                                          <a:chExt cx="1969753" cy="1226108"/>
                                                                                        </a:xfrm>
                                                                                      </p:grpSpPr>
                                                                                      <p:sp>
                                                                                        <p:nvSpPr>
                                                                                          <p:cNvPr id="9" name="矩形 8">
                                                                                            <a:extLst>
                                                                                              <a:ext uri="{FF2B5EF4-FFF2-40B4-BE49-F238E27FC236}">
                                                                                                <a16:creationId xmlns:a16="http://schemas.microsoft.com/office/drawing/2014/main" id="{4AA07B9E-0AB4-4415-A79A-89A221C96F93}"/>
                                                                                              </a:ext>
                                                                                            </a:extLst>
                                                                                          </p:cNvPr>
                                                                                          <p:cNvSpPr/>
                                                                                          <p:nvPr/>
                                                                                        </p:nvSpPr>
                                                                                        <p:spPr>
                                                                                          <a:xfrm>
                                                                                            <a:off x="4747655" y="2406179"/>
                                                                                            <a:ext cx="792088" cy="360040"/>
                                                                                          </a:xfrm>
                                                                                          <a:prstGeom prst="rect">
                                                                                            <a:avLst/>
                                                                                          </a:prstGeom>
                                                                                        </p:spPr>
                                                                                        <p:style>
                                                                                          <a:lnRef idx="2">
                                                                                            <a:schemeClr val="accent1">
                                                                                              <a:shade val="50000"/>
                                                                                            </a:schemeClr>
                                                                                          </a:lnRef>
                                                                                          <a:fillRef idx="1">
                                                                                            <a:schemeClr val="accent1"/>
                                                                                          </a:fillRef>
                                                                                          <a:effectRef idx="0">
                                                                                            <a:schemeClr val="accent1"/>
                                                                                          </a:effectRef>
                                                                                          <a:fontRef idx="minor">
                                                                                            <a:schemeClr val="lt1"/>
                                                                                          </a:fontRef>
                                                                                        </p:style>
                                                                                        <p:txBody>
                                                                                          <a:bodyPr rtlCol="0" anchor="ctr"/>
                                                                                          <a:lstStyle/>
                                                                                          <a:p>
                                                                                            <a:pPr algn="ctr"/>
                                                                                            <a:r>
                                                                                              <a:rPr lang="zh-CN" altLang="en-US" dirty="0"/>
                                                                                              <a:t>广西</a:t>
                                                                                            </a:r>
                                                                                          </a:p>
                                                                                        </p:txBody>
                                                                                      </p:sp>
                                                                                      <p:grpSp>
                                                                                        <p:nvGrpSpPr>
                                                                                          <p:cNvPr id="43" name="组合 42">
                                                                                            <a:extLst>
                                                                                              <a:ext uri="{FF2B5EF4-FFF2-40B4-BE49-F238E27FC236}">
                                                                                                <a16:creationId xmlns:a16="http://schemas.microsoft.com/office/drawing/2014/main" id="{F81FB1FD-A90D-4EBA-A9F2-5197E09FC4F6}"/>
                                                                                              </a:ext>
                                                                                            </a:extLst>
                                                                                          </p:cNvPr>
                                                                                          <p:cNvGrpSpPr/>
                                                                                          <p:nvPr/>
                                                                                        </p:nvGrpSpPr>
                                                                                        <p:grpSpPr>
                                                                                          <a:xfrm>
                                                                                            <a:off x="3569990" y="1540111"/>
                                                                                            <a:ext cx="1938114" cy="792039"/>
                                                                                            <a:chOff x="3569990" y="1540111"/>
                                                                                            <a:chExt cx="1938114" cy="792039"/>
                                                                                          </a:xfrm>
                                                                                        </p:grpSpPr>
                                                                                        <p:sp>
                                                                                          <p:nvSpPr>
                                                                                            <p:cNvPr id="4" name="矩形 3">
                                                                                              <a:extLst>
                                                                                                <a:ext uri="{FF2B5EF4-FFF2-40B4-BE49-F238E27FC236}">
                                                                                                  <a16:creationId xmlns:a16="http://schemas.microsoft.com/office/drawing/2014/main" id="{AEF84D6B-6174-4D80-847F-0F5EB56CE6EE}"/>
                                                                                                </a:ext>
                                                                                              </a:extLst>
                                                                                            </p:cNvPr>
                                                                                            <p:cNvSpPr/>
                                                                                            <p:nvPr/>
                                                                                          </p:nvSpPr>
                                                                                          <p:spPr>
                                                                                            <a:xfrm>
                                                                                              <a:off x="4716016" y="1540111"/>
                                                                                              <a:ext cx="792088" cy="360040"/>
                                                                                            </a:xfrm>
                                                                                            <a:prstGeom prst="rect">
                                                                                              <a:avLst/>
                                                                                            </a:prstGeom>
                                                                                          </p:spPr>
                                                                                          <p:style>
                                                                                            <a:lnRef idx="2">
                                                                                              <a:schemeClr val="accent1">
                                                                                                <a:shade val="50000"/>
                                                                                              </a:schemeClr>
                                                                                            </a:lnRef>
                                                                                            <a:fillRef idx="1">
                                                                                              <a:schemeClr val="accent1"/>
                                                                                            </a:fillRef>
                                                                                            <a:effectRef idx="0">
                                                                                              <a:schemeClr val="accent1"/>
                                                                                            </a:effectRef>
                                                                                            <a:fontRef idx="minor">
                                                                                              <a:schemeClr val="lt1"/>
                                                                                            </a:fontRef>
                                                                                          </p:style>
                                                                                          <p:txBody>
                                                                    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                                                                    <a:prstTxWarp prst="textNoShape">
                                                                                                <a:avLst/>
                                                                                              </a:prstTxWarp>
                                                                                              <a:noAutofit/>
                                                                                            </a:bodyPr>
                                                                                            <a:lstStyle/>
                                                                                            <a:p>
                                                                                              <a:pPr algn="ctr"/>
                                                                                              <a:r>
                                                                                                <a:rPr lang="zh-CN" altLang="en-US" dirty="0"/>
                                                                                                <a:t>全国</a:t>
                                                                                              </a:r>
                                                                                            </a:p>
                                                                                          </p:txBody>
                                                                                        </p:sp>
                                                                                        <p:cxnSp>
                                                                                          <p:nvCxnSpPr>
                                                                                            <p:cNvPr id="18" name="直接连接符 17">
                                                                                              <a:extLst>
                                                                                                <a:ext uri="{FF2B5EF4-FFF2-40B4-BE49-F238E27FC236}">
                                                                                                  <a16:creationId xmlns:a16="http://schemas.microsoft.com/office/drawing/2014/main" id="{A3BFE785-9A4D-4C39-9ADD-44E181DEB65B}"/>
                                                                                                </a:ext>
                                                                                              </a:extLst>
                                                                                            </p:cNvPr>
                                                                                            <p:cNvCxnSpPr/>
                                                                                            <p:nvPr/>
                                                                                          </p:nvCxnSpPr>
                                                                                          <p:spPr>
                                                                                            <a:xfrm flipH="1">
                                                                                              <a:off x="3569990" y="1900150"/>
                                                                                              <a:ext cx="1044000" cy="432000"/>
                                                                                            </a:xfrm>
                                                                                            <a:prstGeom prst="line">
                                                                                              <a:avLst/>
                                                                                            </a:prstGeom>
                                                                                            <a:ln w="12700">
                                                                                              <a:solidFill>
                                                                                                <a:schemeClr val="tx1">
                                                                                                  <a:lumMod val="65000"/>
                                                                                                  <a:lumOff val="35000"/>
                                                                                                </a:schemeClr>
                                                                                              </a:solidFill>
                                                                                            </a:ln>
                                                                                          </p:spPr>
                                                                                          <p:style>
                                                                                            <a:lnRef idx="1">
                                                                                              <a:schemeClr val="accent2"/>
                                                                                            </a:lnRef>
                                                                                            <a:fillRef idx="0">
                                                                                              <a:schemeClr val="accent2"/>
                                                                                            </a:fillRef>
                                                                                            <a:effectRef idx="0">
                                                                                              <a:schemeClr val="accent2"/>
                                                                                            </a:effectRef>
                                                                                            <a:fontRef idx="minor">
                                                                                              <a:schemeClr val="tx1"/>
                                                                                            </a:fontRef>
                                                                                          </p:style>
                                                                                        </p:cxnSp>
                                                                                      </p:grpSp>
                                                                                    </p:grpSp>
                                                                                    <p:cxnSp>
                                                                                      <p:nvCxnSpPr>
                                                                                        <p:cNvPr id="28" name="直接连接符 27">
                                                                                          <a:extLst>
                                                                                            <a:ext uri="{FF2B5EF4-FFF2-40B4-BE49-F238E27FC236}">
                                                                                              <a16:creationId xmlns:a16="http://schemas.microsoft.com/office/drawing/2014/main" id="{76689B97-0AA6-42AF-B42A-A3733BD3AA94}"/>
                                                                                            </a:ext>
                                                                                          </a:extLst>
                                                                                        </p:cNvPr>
                                                                                        <p:cNvCxnSpPr>
                                                                                          <a:cxnSpLocks/>
                                                                                        </p:cNvCxnSpPr>
                                                                                        <p:nvPr/>
                                                                                      </p:nvCxnSpPr>
                                                                                      <p:spPr>
                                                                                        <a:xfrm flipH="1" flipV="1">
                                                                                          <a:off x="5652120" y="1900150"/>
                                                                                          <a:ext cx="923332" cy="457201"/>
                                                                                        </a:xfrm>
                                                                                        <a:prstGeom prst="line">
                                                                                          <a:avLst/>
                                                                                        </a:prstGeom>
                                                                                        <a:ln w="12700">
                                                                                          <a:solidFill>
                                                                                            <a:schemeClr val="tx1">
                                                                                              <a:lumMod val="65000"/>
                                                                                              <a:lumOff val="35000"/>
                                                                                            </a:schemeClr>
                                                                                          </a:solidFill>
                                                                                        </a:ln>
                                                                                      </p:spPr>
                                                                                      <p:style>
                                                                                        <a:lnRef idx="1">
                                                                                          <a:schemeClr val="accent2"/>
                                                                                        </a:lnRef>
                                                                                        <a:fillRef idx="0">
                                                                                          <a:schemeClr val="accent2"/>
                                                                                        </a:fillRef>
                                                                                        <a:effectRef idx="0">
                                                                                          <a:schemeClr val="accent2"/>
                                                                                        </a:effectRef>
                                                                                        <a:fontRef idx="minor">
                                                                                          <a:schemeClr val="tx1"/>
                                                                                        </a:fontRef>
                                                                                      </p:style>
                                                                                    </p:cxnSp>
                                                                                  </p:grpSp>
                                                                                </p:grpSp>
                                                                              </p:grpSp>
                                                                            </p:grpSp>
                                                                          </p:grpSp>
                                                                        </p:grpSp>
                                                                      </p:grpSp>
                                                                    </p:grpSp>
                                                                  </p:grpSp>
                                                                </p:grpSp>
                                                              </p:grpSp>
                                                            </p:grpSp>
                                                          </p:grpSp>
                                                        </p:grpSp>
                                                      </p:grpSp>
                                                      <p:cxnSp>
                                                        <p:nvCxnSpPr>
                                                          <p:cNvPr id="34" name="直接连接符 33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A40F9D21-D3FC-45D3-B55F-C6E3B327286B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CxnSpPr>
                                                            <a:cxnSpLocks/>
                                                          </p:cNvCxnSpPr>
                                                          <p:nvPr/>
                                                        </p:nvCxnSpPr>
                                                        <p:spPr>
                                                          <a:xfrm>
                                                            <a:off x="5105460" y="2022624"/>
                                                            <a:ext cx="6600" cy="309526"/>
                                                          </a:xfrm>
                                                          <a:prstGeom prst="line">
                                                            <a:avLst/>
                                                          </a:prstGeom>
                                                          <a:ln w="12700">
                                                            <a:solidFill>
                                                              <a:schemeClr val="tx1">
                                                                <a:lumMod val="65000"/>
                                                                <a:lumOff val="35000"/>
                                                              </a:schemeClr>
                                                            </a:solidFill>
                                                          </a:ln>
                                                        </p:spPr>
                                                        <p:style>
                                                          <a:lnRef idx="1">
                                                            <a:schemeClr val="accent2"/>
                                                          </a:lnRef>
                                                          <a:fillRef idx="0">
                                                            <a:schemeClr val="accent2"/>
                                                          </a:fillRef>
                                                          <a:effectRef idx="0">
                                                            <a:schemeClr val="accent2"/>
                                                          </a:effectRef>
                                                          <a:fontRef idx="minor">
                                                            <a:schemeClr val="tx1"/>
                                                          </a:fontRef>
                                                        </p:style>
                                                      </p:cxnSp>
                                                    </p:grpSp>
                                                    <p:sp>
                                                      <p:nvSpPr>
                                                        <p:cNvPr id="63" name="文本框 62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3756B059-9AC0-48D3-AFA6-502E56CF21A5}"/>
                                                            </a:ext>
                                                          </a:extLst>
                                                        </p:cNvPr>
                                                        <p:cNvSpPr txBox="1"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754709" y="1471091"/>
                                                          <a:ext cx="792088" cy="369332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</p:spPr>
                                                      <p:txBody>
                                                        <a:bodyPr wrap="square" rtlCol="0">
                                                          <a:spAutoFit/>
                                                        </a:bodyPr>
                                                        <a:lstStyle/>
                                                        <a:p>
                                                          <a:r>
                                                            <a:rPr lang="en-US" altLang="zh-CN" dirty="0"/>
                                                            <a:t>h=0</a:t>
                                                          </a:r>
                                                          <a:endParaRPr lang="zh-CN" altLang="en-US" dirty="0"/>
                                                        </a:p>
                                                      </p:txBody>
                                                    </p:sp>
                                                  </p:grpSp>
                                                  <p:grpSp>
                                                    <p:nvGrpSpPr>
                                                      <p:cNvPr id="24" name="组合 23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B2BF40F7-ED97-40FC-A1D2-5C292D7BD705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592721" y="1772816"/>
                                                        <a:ext cx="952749" cy="3164198"/>
                                                        <a:chOff x="592721" y="1772816"/>
                                                        <a:chExt cx="952749" cy="3164198"/>
                                                      </a:xfrm>
                                                    </p:grpSpPr>
                                                    <p:cxnSp>
                                                      <p:nvCxnSpPr>
                                                        <p:cNvPr id="38" name="直接连接符 37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8E956E4C-9899-487C-97B5-5A7521DB787E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>
                                                          <a:cxnSpLocks/>
                                                        </p:cNvCxnSpPr>
                                                        <p:nvPr/>
                                                      </p:nvCxnSpPr>
                                                      <p:spPr>
                                                        <a:xfrm>
                                                          <a:off x="611560" y="1772816"/>
                                                          <a:ext cx="853752" cy="0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ln w="28575"/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2"/>
                                                        </a:lnRef>
                                                        <a:fillRef idx="0">
                                                          <a:schemeClr val="accent2"/>
                                                        </a:fillRef>
                                                        <a:effectRef idx="0">
                                                          <a:schemeClr val="accent2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grpSp>
                                                      <p:nvGrpSpPr>
                                                        <p:cNvPr id="23" name="组合 22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40A86101-42EC-448D-82A9-2C0B7A758C3A}"/>
                                                            </a:ext>
                                                          </a:extLst>
                                                        </p:cNvPr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592721" y="2287305"/>
                                                          <a:ext cx="952749" cy="2649709"/>
                                                          <a:chOff x="592721" y="2287305"/>
                                                          <a:chExt cx="952749" cy="2649709"/>
                                                        </a:xfrm>
                                                      </p:grpSpPr>
                                                      <p:cxnSp>
                                                        <p:nvCxnSpPr>
                                                          <p:cNvPr id="41" name="直接连接符 40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4B00A7B9-C9FA-4B5C-BC31-4BCCD418E1EE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CxnSpPr>
                                                            <a:cxnSpLocks/>
                                                          </p:cNvCxnSpPr>
                                                          <p:nvPr/>
                                                        </p:nvCxnSpPr>
                                                        <p:spPr>
                                                          <a:xfrm>
                                                            <a:off x="592721" y="3591880"/>
                                                            <a:ext cx="853752" cy="0"/>
                                                          </a:xfrm>
                                                          <a:prstGeom prst="line">
                                                            <a:avLst/>
                                                          </a:prstGeom>
                                                          <a:ln w="28575"/>
                                                        </p:spPr>
                                                        <p:style>
                                                          <a:lnRef idx="1">
                                                            <a:schemeClr val="accent2"/>
                                                          </a:lnRef>
                                                          <a:fillRef idx="0">
                                                            <a:schemeClr val="accent2"/>
                                                          </a:fillRef>
                                                          <a:effectRef idx="0">
                                                            <a:schemeClr val="accent2"/>
                                                          </a:effectRef>
                                                          <a:fontRef idx="minor">
                                                            <a:schemeClr val="tx1"/>
                                                          </a:fontRef>
                                                        </p:style>
                                                      </p:cxnSp>
                                                      <p:grpSp>
                                                        <p:nvGrpSpPr>
                                                          <p:cNvPr id="22" name="组合 21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A8CEB3C7-90BB-4EDC-A7E1-59301DD05A0B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592721" y="2287305"/>
                                                            <a:ext cx="952749" cy="2649709"/>
                                                            <a:chOff x="592721" y="2287305"/>
                                                            <a:chExt cx="952749" cy="2649709"/>
                                                          </a:xfrm>
                                                        </p:grpSpPr>
                                                        <p:cxnSp>
                                                          <p:nvCxnSpPr>
                                                            <p:cNvPr id="42" name="直接连接符 41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FD98B8DF-249F-424F-A19C-475DE1D74DC3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CxnSpPr>
                                                              <a:cxnSpLocks/>
                                                            </p:cNvCxnSpPr>
                                                            <p:nvPr/>
                                                          </p:nvCxnSpPr>
                                                          <p:spPr>
                                                            <a:xfrm>
                                                              <a:off x="592721" y="4937014"/>
                                                              <a:ext cx="853752" cy="0"/>
                                                            </a:xfrm>
                                                            <a:prstGeom prst="line">
                                                              <a:avLst/>
                                                            </a:prstGeom>
                                                            <a:ln w="28575"/>
                                                          </p:spPr>
                                                          <p:style>
                                                            <a:lnRef idx="1">
                                                              <a:schemeClr val="accent2"/>
                                                            </a:lnRef>
                                                            <a:fillRef idx="0">
                                                              <a:schemeClr val="accent2"/>
                                                            </a:fillRef>
                                                            <a:effectRef idx="0">
                                                              <a:schemeClr val="accent2"/>
                                                            </a:effectRef>
                                                            <a:fontRef idx="minor">
                                                              <a:schemeClr val="tx1"/>
                                                            </a:fontRef>
                                                          </p:style>
                                                        </p:cxnSp>
                                                        <p:grpSp>
                                                          <p:nvGrpSpPr>
                                                            <p:cNvPr id="17" name="组合 16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79FA2E44-F760-41DF-8A36-387755136216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731565" y="2287305"/>
                                                              <a:ext cx="813905" cy="2604309"/>
                                                              <a:chOff x="731565" y="2287305"/>
                                                              <a:chExt cx="813905" cy="2604309"/>
                                                            </a:xfrm>
                                                          </p:grpSpPr>
                                                          <p:grpSp>
                                                            <p:nvGrpSpPr>
                                                              <p:cNvPr id="14" name="组合 13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6DF20E1D-190E-4E16-AE60-098431611656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731565" y="2287305"/>
                                                                <a:ext cx="813905" cy="1299929"/>
                                                                <a:chOff x="731565" y="2287305"/>
                                                                <a:chExt cx="813905" cy="1299929"/>
                                                              </a:xfrm>
                                                            </p:grpSpPr>
                                                            <p:sp>
                                                              <p:nvSpPr>
                                                                <p:cNvPr id="64" name="文本框 63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1F18367B-32A2-4713-B056-BB6082A3537E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SpPr txBox="1"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753382" y="2287305"/>
                                                                  <a:ext cx="792088" cy="369332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  <a:noFill/>
                                                              </p:spPr>
                                                              <p:txBody>
                                                                <a:bodyPr wrap="square" rtlCol="0">
                                                                  <a:spAutoFit/>
                                                                </a:bodyPr>
                                                                <a:lstStyle/>
                                                                <a:p>
                                                                  <a:r>
                                                                    <a:rPr lang="en-US" altLang="zh-CN" dirty="0"/>
                                                                    <a:t>h=1</a:t>
                                                                  </a:r>
                                                                  <a:endParaRPr lang="zh-CN" altLang="en-US" dirty="0"/>
                                                                </a:p>
                                                              </p:txBody>
                                                            </p:sp>
                                                            <p:sp>
                                                              <p:nvSpPr>
                                                                <p:cNvPr id="66" name="文本框 65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73BFE346-BBA4-471E-AD13-39EA2C7313A8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SpPr txBox="1"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731565" y="3217902"/>
                                                                  <a:ext cx="792088" cy="369332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  <a:noFill/>
                                                              </p:spPr>
                                                              <p:txBody>
                                                                <a:bodyPr wrap="square" rtlCol="0">
                                                                  <a:spAutoFit/>
                                                                </a:bodyPr>
                                                                <a:lstStyle/>
                                                                <a:p>
                                                                  <a:r>
                                                                    <a:rPr lang="en-US" altLang="zh-CN" dirty="0"/>
                                                                    <a:t>h=2</a:t>
                                                                  </a:r>
                                                                  <a:endParaRPr lang="zh-CN" altLang="en-US" dirty="0"/>
                                                                </a:p>
                                                              </p:txBody>
                                                            </p:sp>
                                                          </p:grpSp>
                                                          <p:sp>
                                                            <p:nvSpPr>
                                                              <p:cNvPr id="68" name="文本框 67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CE449FF1-200E-4922-AEE7-2CC222A13051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SpPr txBox="1"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749018" y="4522282"/>
                                                                <a:ext cx="792088" cy="369332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noFill/>
                                                            </p:spPr>
                                                            <p:txBody>
                                                              <a:bodyPr wrap="square" rtlCol="0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r>
                                                                  <a:rPr lang="en-US" altLang="zh-CN" dirty="0"/>
                                                                  <a:t>h=3</a:t>
                                                                </a:r>
                                                                <a:endParaRPr lang="zh-CN" altLang="en-US" dirty="0"/>
                                                              </a:p>
                                                            </p:txBody>
                                                          </p:sp>
                                                        </p:grpSp>
                                                      </p:grpSp>
                                                    </p:grpSp>
                                                  </p:grpSp>
                                                </p:grpSp>
                                              </p:grpSp>
                                              <p:sp>
                                                <p:nvSpPr>
                                                  <p:cNvPr id="61" name="文本框 60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FA167736-A600-434E-9BCF-65A247E030DD}"/>
                                                      </a:ext>
                                                    </a:extLst>
                                                  </p:cNvPr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602649" y="2092157"/>
                                                    <a:ext cx="546046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txBody>
                                                  <a:bodyPr wrap="square" rtlCol="0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en-US" altLang="zh-CN" dirty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</a:rPr>
                                                      <a:t>2</a:t>
                                                    </a:r>
                                                    <a:endParaRPr lang="zh-CN" altLang="en-US" dirty="0">
                                                      <a:solidFill>
                                                        <a:srgbClr val="FF0000"/>
                                                      </a:solidFill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</p:grpSp>
                                            <p:sp>
                                              <p:nvSpPr>
                                                <p:cNvPr id="62" name="文本框 6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634B892E-1CFC-4344-AB7C-7745EC65BD7B}"/>
                                                    </a:ext>
                                                  </a:extLst>
                                                </p:cNvPr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1526908" y="3059668"/>
                                                  <a:ext cx="546046" cy="369332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</p:spPr>
                                              <p:txBody>
                                                <a:bodyPr wrap="square" rtlCol="0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en-US" altLang="zh-CN" dirty="0">
                                                      <a:solidFill>
                                                        <a:srgbClr val="FF0000"/>
                                                      </a:solidFill>
                                                    </a:rPr>
                                                    <a:t>3</a:t>
                                                  </a:r>
                                                  <a:endParaRPr lang="zh-CN" altLang="en-US" dirty="0">
                                                    <a:solidFill>
                                                      <a:srgbClr val="FF0000"/>
                                                    </a:solidFill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67" name="文本框 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03311B-83D8-4516-A6F9-FCC0DE0FD2BA}"/>
                                                  </a:ext>
                                                </a:extLst>
                                              </p:cNvPr>
                                              <p:cNvSpPr txBox="1"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2763417" y="3059668"/>
                                                <a:ext cx="546046" cy="369332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noFill/>
                                            </p:spPr>
                                            <p:txBody>
                                              <a:bodyPr wrap="square" rtlCol="0">
                                                <a:spAutoFit/>
                                              </a:bodyPr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US" altLang="zh-CN" dirty="0">
                                                    <a:solidFill>
                                                      <a:srgbClr val="FF0000"/>
                                                    </a:solidFill>
                                                  </a:rPr>
                                                  <a:t>4</a:t>
                                                </a:r>
                                                <a:endParaRPr lang="zh-CN" altLang="en-US" dirty="0">
                                                  <a:solidFill>
                                                    <a:srgbClr val="FF0000"/>
                                                  </a:solidFill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sp>
                                          <p:nvSpPr>
                                            <p:cNvPr id="70" name="文本框 6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3E0FC0-F03C-4B98-BBEC-54036F74AE8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3316090" y="3060460"/>
                                              <a:ext cx="546046" cy="369332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</p:spPr>
                                          <p:txBody>
                                            <a:bodyPr wrap="square" rtlCol="0">
                                              <a:spAutoFit/>
                                            </a:bodyPr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altLang="zh-CN" dirty="0">
                                                  <a:solidFill>
                                                    <a:srgbClr val="FF0000"/>
                                                  </a:solidFill>
                                                </a:rPr>
                                                <a:t>5</a:t>
                                              </a:r>
                                              <a:endParaRPr lang="zh-CN" altLang="en-US" dirty="0">
                                                <a:solidFill>
                                                  <a:srgbClr val="FF0000"/>
                                                </a:solidFill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72" name="文本框 7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0894C26-AEC0-4347-9827-54F408E748DC}"/>
                                              </a:ext>
                                            </a:extLst>
                                          </p:cNvPr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3309463" y="4413143"/>
                                            <a:ext cx="546046" cy="369332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square" rtlCol="0">
                                            <a:spAutoFit/>
                                          </a:bodyPr>
                                          <a:lstStyle/>
                                          <a:p>
                                            <a:pPr algn="ctr"/>
                                            <a:r>
                                              <a:rPr lang="en-US" altLang="zh-CN" dirty="0">
                                                <a:solidFill>
                                                  <a:srgbClr val="FF0000"/>
                                                </a:solidFill>
                                              </a:rPr>
                                              <a:t>6</a:t>
                                            </a:r>
                                            <a:endParaRPr lang="zh-CN" altLang="en-US" dirty="0">
                                              <a:solidFill>
                                                <a:srgbClr val="FF0000"/>
                                              </a:solidFill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73" name="文本框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072AE2-ACF9-44C8-8F14-173478EE887C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4537633" y="4413143"/>
                                          <a:ext cx="546046" cy="369332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</p:spPr>
                                      <p:txBody>
                                        <a:bodyPr wrap="square" rtlCol="0">
                                          <a:spAutoFit/>
                                        </a:bodyPr>
                                        <a:lstStyle/>
                                        <a:p>
                                          <a:pPr algn="ctr"/>
                                          <a:r>
                                            <a:rPr lang="en-US" altLang="zh-CN" dirty="0">
                                              <a:solidFill>
                                                <a:srgbClr val="FF0000"/>
                                              </a:solidFill>
                                            </a:rPr>
                                            <a:t>7</a:t>
                                          </a:r>
                                          <a:endParaRPr lang="zh-CN" altLang="en-US" dirty="0">
                                            <a:solidFill>
                                              <a:srgbClr val="FF0000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</p:grpSp>
                                </p:grpSp>
                                <p:sp>
                                  <p:nvSpPr>
                                    <p:cNvPr id="75" name="文本框 74">
                                      <a:extLst>
                                        <a:ext uri="{FF2B5EF4-FFF2-40B4-BE49-F238E27FC236}">
                                          <a16:creationId xmlns:a16="http://schemas.microsoft.com/office/drawing/2014/main" id="{E60F3237-FBE8-4C21-83FA-740539756FFE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4592436" y="2079230"/>
                                      <a:ext cx="546046" cy="3693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altLang="zh-CN" dirty="0">
                                          <a:solidFill>
                                            <a:srgbClr val="FF0000"/>
                                          </a:solidFill>
                                        </a:rPr>
                                        <a:t>10</a:t>
                                      </a:r>
                                      <a:endParaRPr lang="zh-CN" altLang="en-US" dirty="0">
                                        <a:solidFill>
                                          <a:srgbClr val="FF0000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76" name="文本框 75">
                              <a:extLst>
                                <a:ext uri="{FF2B5EF4-FFF2-40B4-BE49-F238E27FC236}">
                                  <a16:creationId xmlns:a16="http://schemas.microsoft.com/office/drawing/2014/main" id="{C35E83E3-4B80-4B4C-96D5-BC37CA1302A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817094" y="2079230"/>
                              <a:ext cx="546046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altLang="zh-CN" dirty="0">
                                  <a:solidFill>
                                    <a:srgbClr val="FF0000"/>
                                  </a:solidFill>
                                </a:rPr>
                                <a:t>11</a:t>
                              </a:r>
                              <a:endParaRPr lang="zh-CN" altLang="en-US" dirty="0">
                                <a:solidFill>
                                  <a:srgbClr val="FF0000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9" name="文本框 78">
                            <a:extLst>
                              <a:ext uri="{FF2B5EF4-FFF2-40B4-BE49-F238E27FC236}">
                                <a16:creationId xmlns:a16="http://schemas.microsoft.com/office/drawing/2014/main" id="{8E1F2306-092B-4905-BC27-297AF456F23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762762" y="3022823"/>
                            <a:ext cx="54604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dirty="0">
                                <a:solidFill>
                                  <a:srgbClr val="FF0000"/>
                                </a:solidFill>
                              </a:rPr>
                              <a:t>13</a:t>
                            </a:r>
                            <a:endParaRPr lang="zh-CN" altLang="en-US" dirty="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83" name="文本框 82">
                          <a:extLst>
                            <a:ext uri="{FF2B5EF4-FFF2-40B4-BE49-F238E27FC236}">
                              <a16:creationId xmlns:a16="http://schemas.microsoft.com/office/drawing/2014/main" id="{C527126A-8BF1-412D-9404-C78955FF09B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697342" y="4400192"/>
                          <a:ext cx="54604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14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84" name="文本框 83">
                        <a:extLst>
                          <a:ext uri="{FF2B5EF4-FFF2-40B4-BE49-F238E27FC236}">
                            <a16:creationId xmlns:a16="http://schemas.microsoft.com/office/drawing/2014/main" id="{01EA9834-A788-42DA-AF43-0A1C384D20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03312" y="4400192"/>
                        <a:ext cx="54604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rgbClr val="FF0000"/>
                            </a:solidFill>
                          </a:rPr>
                          <a:t>15</a:t>
                        </a:r>
                        <a:endParaRPr lang="zh-CN" altLang="en-US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07544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16BDB-4176-4DC2-B992-9ABEECD1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删除深圳节点</a:t>
            </a:r>
          </a:p>
        </p:txBody>
      </p: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073C1C6A-B454-4AAA-A8A4-FB01A4D967F2}"/>
              </a:ext>
            </a:extLst>
          </p:cNvPr>
          <p:cNvGrpSpPr/>
          <p:nvPr/>
        </p:nvGrpSpPr>
        <p:grpSpPr>
          <a:xfrm>
            <a:off x="683568" y="1268760"/>
            <a:ext cx="8246340" cy="3839230"/>
            <a:chOff x="592721" y="1222477"/>
            <a:chExt cx="8246340" cy="3839230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960E597E-0D91-4EB5-9305-0EC6B3C1B07A}"/>
                </a:ext>
              </a:extLst>
            </p:cNvPr>
            <p:cNvSpPr txBox="1"/>
            <p:nvPr/>
          </p:nvSpPr>
          <p:spPr>
            <a:xfrm>
              <a:off x="8163243" y="2981099"/>
              <a:ext cx="67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18</a:t>
              </a:r>
              <a:r>
                <a:rPr lang="en-US" altLang="zh-CN" dirty="0"/>
                <a:t>-4</a:t>
              </a:r>
              <a:endParaRPr lang="zh-CN" altLang="en-US" dirty="0"/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6ABD523C-7347-4014-B4A8-14A2F04E34A1}"/>
                </a:ext>
              </a:extLst>
            </p:cNvPr>
            <p:cNvGrpSpPr/>
            <p:nvPr/>
          </p:nvGrpSpPr>
          <p:grpSpPr>
            <a:xfrm>
              <a:off x="592721" y="1222477"/>
              <a:ext cx="7890654" cy="3839230"/>
              <a:chOff x="592721" y="1222477"/>
              <a:chExt cx="7890654" cy="3839230"/>
            </a:xfrm>
          </p:grpSpPr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A3C0728-5481-48B8-89D3-08570F77C95F}"/>
                  </a:ext>
                </a:extLst>
              </p:cNvPr>
              <p:cNvSpPr txBox="1"/>
              <p:nvPr/>
            </p:nvSpPr>
            <p:spPr>
              <a:xfrm>
                <a:off x="7307517" y="3006417"/>
                <a:ext cx="677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</a:rPr>
                  <a:t>17</a:t>
                </a:r>
                <a:r>
                  <a:rPr lang="en-US" altLang="zh-CN" dirty="0"/>
                  <a:t>-4</a:t>
                </a:r>
                <a:endParaRPr lang="zh-CN" altLang="en-US" dirty="0"/>
              </a:p>
            </p:txBody>
          </p:sp>
          <p:grpSp>
            <p:nvGrpSpPr>
              <p:cNvPr id="159" name="组合 158">
                <a:extLst>
                  <a:ext uri="{FF2B5EF4-FFF2-40B4-BE49-F238E27FC236}">
                    <a16:creationId xmlns:a16="http://schemas.microsoft.com/office/drawing/2014/main" id="{973C3AE2-1208-4E92-A960-C567745E0A3C}"/>
                  </a:ext>
                </a:extLst>
              </p:cNvPr>
              <p:cNvGrpSpPr/>
              <p:nvPr/>
            </p:nvGrpSpPr>
            <p:grpSpPr>
              <a:xfrm>
                <a:off x="592721" y="1222477"/>
                <a:ext cx="7890654" cy="3839230"/>
                <a:chOff x="592721" y="1222477"/>
                <a:chExt cx="7890654" cy="3839230"/>
              </a:xfrm>
            </p:grpSpPr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93F76B09-716D-4C2E-AAEB-F1D99F8701CC}"/>
                    </a:ext>
                  </a:extLst>
                </p:cNvPr>
                <p:cNvSpPr txBox="1"/>
                <p:nvPr/>
              </p:nvSpPr>
              <p:spPr>
                <a:xfrm>
                  <a:off x="7807558" y="2079230"/>
                  <a:ext cx="6758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19</a:t>
                  </a:r>
                  <a:r>
                    <a:rPr lang="en-US" altLang="zh-CN" dirty="0"/>
                    <a:t>-4</a:t>
                  </a:r>
                  <a:endParaRPr lang="zh-CN" altLang="en-US" dirty="0"/>
                </a:p>
              </p:txBody>
            </p:sp>
            <p:grpSp>
              <p:nvGrpSpPr>
                <p:cNvPr id="158" name="组合 157">
                  <a:extLst>
                    <a:ext uri="{FF2B5EF4-FFF2-40B4-BE49-F238E27FC236}">
                      <a16:creationId xmlns:a16="http://schemas.microsoft.com/office/drawing/2014/main" id="{876289B5-43BD-41BA-932C-2C90983BB74D}"/>
                    </a:ext>
                  </a:extLst>
                </p:cNvPr>
                <p:cNvGrpSpPr/>
                <p:nvPr/>
              </p:nvGrpSpPr>
              <p:grpSpPr>
                <a:xfrm>
                  <a:off x="592721" y="1222477"/>
                  <a:ext cx="7804672" cy="3839230"/>
                  <a:chOff x="592721" y="1222477"/>
                  <a:chExt cx="7804672" cy="3839230"/>
                </a:xfrm>
              </p:grpSpPr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A32412E4-F33B-47C7-9326-02EEF76E44AB}"/>
                      </a:ext>
                    </a:extLst>
                  </p:cNvPr>
                  <p:cNvSpPr txBox="1"/>
                  <p:nvPr/>
                </p:nvSpPr>
                <p:spPr>
                  <a:xfrm>
                    <a:off x="6579779" y="2079230"/>
                    <a:ext cx="6296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FF0000"/>
                        </a:solidFill>
                      </a:rPr>
                      <a:t>12</a:t>
                    </a:r>
                    <a:r>
                      <a:rPr lang="en-US" altLang="zh-CN" dirty="0"/>
                      <a:t>-4</a:t>
                    </a:r>
                    <a:endParaRPr lang="zh-CN" altLang="en-US" dirty="0"/>
                  </a:p>
                </p:txBody>
              </p:sp>
              <p:grpSp>
                <p:nvGrpSpPr>
                  <p:cNvPr id="157" name="组合 156">
                    <a:extLst>
                      <a:ext uri="{FF2B5EF4-FFF2-40B4-BE49-F238E27FC236}">
                        <a16:creationId xmlns:a16="http://schemas.microsoft.com/office/drawing/2014/main" id="{D8F8BB82-BB84-4A87-8FA6-4BC23D48D586}"/>
                      </a:ext>
                    </a:extLst>
                  </p:cNvPr>
                  <p:cNvGrpSpPr/>
                  <p:nvPr/>
                </p:nvGrpSpPr>
                <p:grpSpPr>
                  <a:xfrm>
                    <a:off x="592721" y="1222477"/>
                    <a:ext cx="7804672" cy="3839230"/>
                    <a:chOff x="592721" y="1222477"/>
                    <a:chExt cx="7804672" cy="3839230"/>
                  </a:xfrm>
                </p:grpSpPr>
                <p:sp>
                  <p:nvSpPr>
                    <p:cNvPr id="80" name="文本框 79">
                      <a:extLst>
                        <a:ext uri="{FF2B5EF4-FFF2-40B4-BE49-F238E27FC236}">
                          <a16:creationId xmlns:a16="http://schemas.microsoft.com/office/drawing/2014/main" id="{C694A5E6-96B8-4ECF-A9B8-8BD1E5DEA5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40640" y="2991806"/>
                      <a:ext cx="6884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16</a:t>
                      </a:r>
                      <a:r>
                        <a:rPr lang="en-US" altLang="zh-CN" dirty="0"/>
                        <a:t>-4</a:t>
                      </a:r>
                      <a:endParaRPr lang="zh-CN" altLang="en-US" dirty="0"/>
                    </a:p>
                  </p:txBody>
                </p:sp>
                <p:grpSp>
                  <p:nvGrpSpPr>
                    <p:cNvPr id="156" name="组合 155">
                      <a:extLst>
                        <a:ext uri="{FF2B5EF4-FFF2-40B4-BE49-F238E27FC236}">
                          <a16:creationId xmlns:a16="http://schemas.microsoft.com/office/drawing/2014/main" id="{D3AA6813-5411-4D9F-A538-BA2BA043C4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2721" y="1222477"/>
                      <a:ext cx="7804672" cy="3839230"/>
                      <a:chOff x="592721" y="1222477"/>
                      <a:chExt cx="7804672" cy="3839230"/>
                    </a:xfrm>
                  </p:grpSpPr>
                  <p:grpSp>
                    <p:nvGrpSpPr>
                      <p:cNvPr id="155" name="组合 154">
                        <a:extLst>
                          <a:ext uri="{FF2B5EF4-FFF2-40B4-BE49-F238E27FC236}">
                            <a16:creationId xmlns:a16="http://schemas.microsoft.com/office/drawing/2014/main" id="{68B0933F-74EF-4BA1-A08F-9727E22861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2721" y="1222477"/>
                        <a:ext cx="7804672" cy="3839230"/>
                        <a:chOff x="592721" y="1222477"/>
                        <a:chExt cx="7804672" cy="3839230"/>
                      </a:xfrm>
                    </p:grpSpPr>
                    <p:grpSp>
                      <p:nvGrpSpPr>
                        <p:cNvPr id="154" name="组合 153">
                          <a:extLst>
                            <a:ext uri="{FF2B5EF4-FFF2-40B4-BE49-F238E27FC236}">
                              <a16:creationId xmlns:a16="http://schemas.microsoft.com/office/drawing/2014/main" id="{EF84669C-F4F8-4B9F-8F63-BE6AB5E4445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92721" y="1222477"/>
                          <a:ext cx="7804672" cy="3839230"/>
                          <a:chOff x="592721" y="1222477"/>
                          <a:chExt cx="7804672" cy="3839230"/>
                        </a:xfrm>
                      </p:grpSpPr>
                      <p:grpSp>
                        <p:nvGrpSpPr>
                          <p:cNvPr id="153" name="组合 152">
                            <a:extLst>
                              <a:ext uri="{FF2B5EF4-FFF2-40B4-BE49-F238E27FC236}">
                                <a16:creationId xmlns:a16="http://schemas.microsoft.com/office/drawing/2014/main" id="{1AB7983F-C5ED-477C-9861-67E1240832C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92721" y="1222477"/>
                            <a:ext cx="7804672" cy="3839230"/>
                            <a:chOff x="592721" y="1222477"/>
                            <a:chExt cx="7804672" cy="3839230"/>
                          </a:xfrm>
                        </p:grpSpPr>
                        <p:grpSp>
                          <p:nvGrpSpPr>
                            <p:cNvPr id="152" name="组合 151">
                              <a:extLst>
                                <a:ext uri="{FF2B5EF4-FFF2-40B4-BE49-F238E27FC236}">
                                  <a16:creationId xmlns:a16="http://schemas.microsoft.com/office/drawing/2014/main" id="{9776B16C-0281-47FE-9807-1FADA82BC9D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92721" y="1222477"/>
                              <a:ext cx="7804672" cy="3839230"/>
                              <a:chOff x="592721" y="1222477"/>
                              <a:chExt cx="7804672" cy="3839230"/>
                            </a:xfrm>
                          </p:grpSpPr>
                          <p:sp>
                            <p:nvSpPr>
                              <p:cNvPr id="74" name="文本框 73">
                                <a:extLst>
                                  <a:ext uri="{FF2B5EF4-FFF2-40B4-BE49-F238E27FC236}">
                                    <a16:creationId xmlns:a16="http://schemas.microsoft.com/office/drawing/2014/main" id="{390BF487-94FE-44F5-866F-3EBB7359460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777297" y="1222477"/>
                                <a:ext cx="630659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altLang="zh-CN" dirty="0">
                                    <a:solidFill>
                                      <a:srgbClr val="FF0000"/>
                                    </a:solidFill>
                                  </a:rPr>
                                  <a:t>20</a:t>
                                </a:r>
                                <a:r>
                                  <a:rPr lang="en-US" altLang="zh-CN" dirty="0"/>
                                  <a:t>-4</a:t>
                                </a:r>
                                <a:endParaRPr lang="zh-CN" altLang="en-US" dirty="0"/>
                              </a:p>
                            </p:txBody>
                          </p:sp>
                          <p:grpSp>
                            <p:nvGrpSpPr>
                              <p:cNvPr id="151" name="组合 150">
                                <a:extLst>
                                  <a:ext uri="{FF2B5EF4-FFF2-40B4-BE49-F238E27FC236}">
                                    <a16:creationId xmlns:a16="http://schemas.microsoft.com/office/drawing/2014/main" id="{5572D033-8789-47A9-BF91-B4B626B4E7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92721" y="1241085"/>
                                <a:ext cx="7804672" cy="3820622"/>
                                <a:chOff x="592721" y="1241085"/>
                                <a:chExt cx="7804672" cy="3820622"/>
                              </a:xfrm>
                            </p:grpSpPr>
                            <p:sp>
                              <p:nvSpPr>
                                <p:cNvPr id="12" name="文本框 11">
                                  <a:extLst>
                                    <a:ext uri="{FF2B5EF4-FFF2-40B4-BE49-F238E27FC236}">
                                      <a16:creationId xmlns:a16="http://schemas.microsoft.com/office/drawing/2014/main" id="{8FF1244C-3F0A-44B4-AAB4-60EC037F8076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4519854" y="1241085"/>
                                  <a:ext cx="546046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altLang="zh-CN" dirty="0">
                                      <a:solidFill>
                                        <a:srgbClr val="FF0000"/>
                                      </a:solidFill>
                                    </a:rPr>
                                    <a:t>1</a:t>
                                  </a:r>
                                  <a:endParaRPr lang="zh-CN" altLang="en-US" dirty="0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150" name="组合 149">
                                  <a:extLst>
                                    <a:ext uri="{FF2B5EF4-FFF2-40B4-BE49-F238E27FC236}">
                                      <a16:creationId xmlns:a16="http://schemas.microsoft.com/office/drawing/2014/main" id="{6016B184-A560-42DE-A434-416E1143F0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92721" y="1471091"/>
                                  <a:ext cx="7804672" cy="3590616"/>
                                  <a:chOff x="592721" y="1471091"/>
                                  <a:chExt cx="7804672" cy="3590616"/>
                                </a:xfrm>
                              </p:grpSpPr>
                              <p:sp>
                                <p:nvSpPr>
                                  <p:cNvPr id="69" name="文本框 68">
                                    <a:extLst>
                                      <a:ext uri="{FF2B5EF4-FFF2-40B4-BE49-F238E27FC236}">
                                        <a16:creationId xmlns:a16="http://schemas.microsoft.com/office/drawing/2014/main" id="{D55AC2B7-6335-475B-93C2-4FE94A60F98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931112" y="2090925"/>
                                    <a:ext cx="546046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altLang="zh-CN" dirty="0">
                                        <a:solidFill>
                                          <a:srgbClr val="FF0000"/>
                                        </a:solidFill>
                                      </a:rPr>
                                      <a:t>9</a:t>
                                    </a:r>
                                    <a:r>
                                      <a:rPr lang="en-US" altLang="zh-CN" dirty="0"/>
                                      <a:t>-4</a:t>
                                    </a:r>
                                    <a:endParaRPr lang="zh-CN" altLang="en-US" dirty="0"/>
                                  </a:p>
                                </p:txBody>
                              </p:sp>
                              <p:grpSp>
                                <p:nvGrpSpPr>
                                  <p:cNvPr id="149" name="组合 148">
                                    <a:extLst>
                                      <a:ext uri="{FF2B5EF4-FFF2-40B4-BE49-F238E27FC236}">
                                        <a16:creationId xmlns:a16="http://schemas.microsoft.com/office/drawing/2014/main" id="{3E2C7650-F4A1-4468-97C1-2B90896E933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92721" y="1471091"/>
                                    <a:ext cx="7804672" cy="3590616"/>
                                    <a:chOff x="592721" y="1471091"/>
                                    <a:chExt cx="7804672" cy="3590616"/>
                                  </a:xfrm>
                                </p:grpSpPr>
                                <p:grpSp>
                                  <p:nvGrpSpPr>
                                    <p:cNvPr id="33" name="组合 32">
                                      <a:extLst>
                                        <a:ext uri="{FF2B5EF4-FFF2-40B4-BE49-F238E27FC236}">
                                          <a16:creationId xmlns:a16="http://schemas.microsoft.com/office/drawing/2014/main" id="{F291DAB3-3C9B-492B-9570-0E657E0876A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92721" y="1471091"/>
                                      <a:ext cx="7804672" cy="3590616"/>
                                      <a:chOff x="592721" y="1471091"/>
                                      <a:chExt cx="7804672" cy="3590616"/>
                                    </a:xfrm>
                                  </p:grpSpPr>
                                  <p:grpSp>
                                    <p:nvGrpSpPr>
                                      <p:cNvPr id="32" name="组合 3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1C764B3-5087-4E14-95C6-70A3C8A21EEC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92721" y="1471091"/>
                                        <a:ext cx="7804672" cy="3590616"/>
                                        <a:chOff x="592721" y="1471091"/>
                                        <a:chExt cx="7804672" cy="3590616"/>
                                      </a:xfrm>
                                    </p:grpSpPr>
                                    <p:grpSp>
                                      <p:nvGrpSpPr>
                                        <p:cNvPr id="31" name="组合 3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D15ECAE-8580-4D6B-A9C1-B76524B9FA99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92721" y="1471091"/>
                                          <a:ext cx="7804672" cy="3590616"/>
                                          <a:chOff x="592721" y="1471091"/>
                                          <a:chExt cx="7804672" cy="3590616"/>
                                        </a:xfrm>
                                      </p:grpSpPr>
                                      <p:grpSp>
                                        <p:nvGrpSpPr>
                                          <p:cNvPr id="30" name="组合 2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5FEBF30-591B-49B6-B844-3DE86CA4A64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92721" y="1471091"/>
                                            <a:ext cx="7804672" cy="3590616"/>
                                            <a:chOff x="592721" y="1471091"/>
                                            <a:chExt cx="7804672" cy="3590616"/>
                                          </a:xfrm>
                                        </p:grpSpPr>
                                        <p:cxnSp>
                                          <p:nvCxnSpPr>
                                            <p:cNvPr id="40" name="直接连接符 3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43CB74B-1A81-47B1-B34B-17170CC8FB16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>
                                              <a:off x="592721" y="2607730"/>
                                              <a:ext cx="853752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28575"/>
                                          </p:spPr>
                                          <p:style>
                                            <a:lnRef idx="1">
                                              <a:schemeClr val="accent2"/>
                                            </a:lnRef>
                                            <a:fillRef idx="0">
                                              <a:schemeClr val="accent2"/>
                                            </a:fillRef>
                                            <a:effectRef idx="0">
                                              <a:schemeClr val="accent2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grpSp>
                                          <p:nvGrpSpPr>
                                            <p:cNvPr id="29" name="组合 2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AFAD749-730E-4253-91DA-83BF291C9D6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92721" y="1471091"/>
                                              <a:ext cx="7804672" cy="3590616"/>
                                              <a:chOff x="592721" y="1471091"/>
                                              <a:chExt cx="7804672" cy="3590616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3" name="组合 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EC666E6-6FE6-452C-B4BE-187F9A2F728E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754709" y="1471091"/>
                                                <a:ext cx="7642684" cy="3590616"/>
                                                <a:chOff x="754709" y="1471091"/>
                                                <a:chExt cx="7642684" cy="3590616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60" name="组合 59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2E91CAF-A49F-463E-A9E3-05856C85B196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1999581" y="1484784"/>
                                                  <a:ext cx="6397812" cy="3576923"/>
                                                  <a:chOff x="1681336" y="1540111"/>
                                                  <a:chExt cx="6397812" cy="3576923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59" name="组合 58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2FC2FCE7-FEA2-4C50-BA23-759D14DA81C5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1681336" y="1540111"/>
                                                    <a:ext cx="6397812" cy="3576923"/>
                                                    <a:chOff x="1681336" y="1540111"/>
                                                    <a:chExt cx="6397812" cy="3576923"/>
                                                  </a:xfrm>
                                                </p:grpSpPr>
                                                <p:sp>
                                                  <p:nvSpPr>
                                                    <p:cNvPr id="7" name="矩形 6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DBABB977-33BC-489F-8A81-438EE663ABF8}"/>
                                                        </a:ext>
                                                      </a:extLst>
                                                    </p:cNvPr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1681336" y="3392017"/>
                                                      <a:ext cx="792088" cy="360040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</p:spPr>
                                                  <p:style>
                                                    <a:lnRef idx="2">
                                                      <a:schemeClr val="accent1">
                                                        <a:shade val="50000"/>
                                                      </a:schemeClr>
                                                    </a:lnRef>
                                                    <a:fillRef idx="1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lt1"/>
                                                    </a:fontRef>
                                                  </p:style>
                                                  <p:txBody>
                                                    <a:bodyPr rtlCol="0" anchor="ctr"/>
                                                    <a:lstStyle/>
                                                    <a:p>
                                                      <a:pPr algn="ctr"/>
                                                      <a:r>
                                                        <a:rPr lang="zh-CN" altLang="en-US" dirty="0"/>
                                                        <a:t>广州</a:t>
                                                      </a:r>
                                                    </a:p>
                                                  </p:txBody>
                                                </p:sp>
                                                <p:grpSp>
                                                  <p:nvGrpSpPr>
                                                    <p:cNvPr id="58" name="组合 57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09CB11D1-0F4E-4A92-BC54-B1D8CD273A89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2267744" y="1540111"/>
                                                      <a:ext cx="5811404" cy="3576923"/>
                                                      <a:chOff x="2267744" y="1540111"/>
                                                      <a:chExt cx="5811404" cy="3576923"/>
                                                    </a:xfrm>
                                                  </p:grpSpPr>
                                                  <p:cxnSp>
                                                    <p:nvCxnSpPr>
                                                      <p:cNvPr id="19" name="直接连接符 18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2383F349-DB67-418B-9B8E-3FE5A48945F5}"/>
                                                          </a:ext>
                                                        </a:extLst>
                                                      </p:cNvPr>
                                                      <p:cNvCxnSpPr>
                                                        <a:cxnSpLocks/>
                                                      </p:cNvCxnSpPr>
                                                      <p:nvPr/>
                                                    </p:nvCxnSpPr>
                                                    <p:spPr>
                                                      <a:xfrm flipH="1">
                                                        <a:off x="2267744" y="2871316"/>
                                                        <a:ext cx="443503" cy="413668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ln w="12700">
                                                        <a:solidFill>
                                                          <a:schemeClr val="tx1">
                                                            <a:lumMod val="65000"/>
                                                            <a:lumOff val="35000"/>
                                                          </a:schemeClr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accent2"/>
                                                      </a:lnRef>
                                                      <a:fillRef idx="0">
                                                        <a:schemeClr val="accent2"/>
                                                      </a:fillRef>
                                                      <a:effectRef idx="0">
                                                        <a:schemeClr val="accent2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grpSp>
                                                    <p:nvGrpSpPr>
                                                      <p:cNvPr id="57" name="组合 56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26CC9ECC-164B-4366-A6CC-991CED9FBC62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2752705" y="1540111"/>
                                                        <a:ext cx="5326443" cy="3576923"/>
                                                        <a:chOff x="2752705" y="1540111"/>
                                                        <a:chExt cx="5326443" cy="3576923"/>
                                                      </a:xfrm>
                                                    </p:grpSpPr>
                                                    <p:sp>
                                                      <p:nvSpPr>
                                                        <p:cNvPr id="10" name="矩形 9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B57B3782-53AD-45DA-A57C-BD701D7B7841}"/>
                                                            </a:ext>
                                                          </a:extLst>
                                                        </p:cNvPr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2752705" y="2422575"/>
                                                          <a:ext cx="792088" cy="360040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1">
                                                            <a:shade val="50000"/>
                                                          </a:schemeClr>
                                                        </a:lnRef>
                                                        <a:fillRef idx="1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lt1"/>
                                                        </a:fontRef>
                                                      </p:style>
                                                      <p:txBody>
                                                        <a:bodyPr rtlCol="0" anchor="ctr"/>
                                                        <a:lstStyle/>
                                                        <a:p>
                                                          <a:pPr algn="ctr"/>
                                                          <a:r>
                                                            <a:rPr lang="zh-CN" altLang="en-US" sz="1400" dirty="0"/>
                                                            <a:t>广东</a:t>
                                                          </a:r>
                                                        </a:p>
                                                      </p:txBody>
                                                    </p:sp>
                                                    <p:grpSp>
                                                      <p:nvGrpSpPr>
                                                        <p:cNvPr id="52" name="组合 51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17CB7987-936C-45C5-BCB4-FC75D6A33B4D}"/>
                                                            </a:ext>
                                                          </a:extLst>
                                                        </p:cNvPr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3569990" y="1540111"/>
                                                          <a:ext cx="4509158" cy="3576923"/>
                                                          <a:chOff x="3569990" y="1540111"/>
                                                          <a:chExt cx="4509158" cy="3576923"/>
                                                        </a:xfrm>
                                                      </p:grpSpPr>
                                                      <p:sp>
                                                        <p:nvSpPr>
                                                          <p:cNvPr id="15" name="矩形 14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DA1A2EF4-6FBB-453C-8D53-73A0505EB306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5863059" y="4756994"/>
                                                            <a:ext cx="792088" cy="360040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</p:spPr>
                                                        <p:style>
                                                          <a:lnRef idx="2">
                                                            <a:schemeClr val="accent1">
                                                              <a:shade val="50000"/>
                                                            </a:schemeClr>
                                                          </a:lnRef>
                                                          <a:fillRef idx="1">
                                                            <a:schemeClr val="accent1"/>
                                                          </a:fillRef>
                                                          <a:effectRef idx="0">
                                                            <a:schemeClr val="accent1"/>
                                                          </a:effectRef>
                                                          <a:fontRef idx="minor">
                                                            <a:schemeClr val="lt1"/>
                                                          </a:fontRef>
                                                        </p:style>
                                                        <p:txBody>
                                                          <a:bodyPr rtlCol="0" anchor="ctr"/>
                                                          <a:lstStyle/>
                                                          <a:p>
                                                            <a:pPr algn="ctr"/>
                                                            <a:r>
                                                              <a:rPr lang="zh-CN" altLang="en-US" dirty="0"/>
                                                              <a:t>天心</a:t>
                                                            </a:r>
                                                          </a:p>
                                                        </p:txBody>
                                                      </p:sp>
                                                      <p:grpSp>
                                                        <p:nvGrpSpPr>
                                                          <p:cNvPr id="51" name="组合 50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7C0773C8-5117-43F4-991E-EF2309BFA635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3569990" y="1540111"/>
                                                            <a:ext cx="4509158" cy="3141619"/>
                                                            <a:chOff x="3569990" y="1540111"/>
                                                            <a:chExt cx="4509158" cy="3141619"/>
                                                          </a:xfrm>
                                                        </p:grpSpPr>
                                                        <p:cxnSp>
                                                          <p:nvCxnSpPr>
                                                            <p:cNvPr id="26" name="直接连接符 25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1AA5F027-4E11-4F0E-8598-DEB3FD773EFE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CxnSpPr>
                                                              <a:cxnSpLocks/>
                                                            </p:cNvCxnSpPr>
                                                            <p:nvPr/>
                                                          </p:nvCxnSpPr>
                                                          <p:spPr>
                                                            <a:xfrm flipH="1">
                                                              <a:off x="6259103" y="3871076"/>
                                                              <a:ext cx="19984" cy="810654"/>
                                                            </a:xfrm>
                                                            <a:prstGeom prst="line">
                                                              <a:avLst/>
                                                            </a:prstGeom>
                                                            <a:ln w="12700">
                                                              <a:solidFill>
                                                                <a:schemeClr val="tx1">
                                                                  <a:lumMod val="65000"/>
                                                                  <a:lumOff val="35000"/>
                                                                </a:schemeClr>
                                                              </a:solidFill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1">
                                                              <a:schemeClr val="accent2"/>
                                                            </a:lnRef>
                                                            <a:fillRef idx="0">
                                                              <a:schemeClr val="accent2"/>
                                                            </a:fillRef>
                                                            <a:effectRef idx="0">
                                                              <a:schemeClr val="accent2"/>
                                                            </a:effectRef>
                                                            <a:fontRef idx="minor">
                                                              <a:schemeClr val="tx1"/>
                                                            </a:fontRef>
                                                          </p:style>
                                                        </p:cxnSp>
                                                        <p:grpSp>
                                                          <p:nvGrpSpPr>
                                                            <p:cNvPr id="50" name="组合 49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E8C1F3D8-6C84-46BF-9F69-CCCEF5FE604D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3569990" y="1540111"/>
                                                              <a:ext cx="4509158" cy="2211946"/>
                                                              <a:chOff x="3569990" y="1540111"/>
                                                              <a:chExt cx="4509158" cy="2211946"/>
                                                            </a:xfrm>
                                                          </p:grpSpPr>
                                                          <p:sp>
                                                            <p:nvSpPr>
                                                              <p:cNvPr id="5" name="矩形 4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F17D8438-B907-4B9C-946F-40896A1DD15F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5865462" y="3392017"/>
                                                                <a:ext cx="792088" cy="360040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style>
                                                              <a:lnRef idx="2">
                                                                <a:schemeClr val="accent1">
                                                                  <a:shade val="50000"/>
                                                                </a:schemeClr>
                                                              </a:lnRef>
                                                              <a:fillRef idx="1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lt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tlCol="0" anchor="ctr"/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zh-CN" altLang="en-US" dirty="0"/>
                                                                  <a:t>长沙</a:t>
                                                                </a:r>
                                                              </a:p>
                                                            </p:txBody>
                                                          </p:sp>
                                                          <p:grpSp>
                                                            <p:nvGrpSpPr>
                                                              <p:cNvPr id="49" name="组合 48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1287F218-FCD7-485E-B4D0-3A0D507F1B12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3569990" y="1540111"/>
                                                                <a:ext cx="4509158" cy="2211946"/>
                                                                <a:chOff x="3569990" y="1540111"/>
                                                                <a:chExt cx="4509158" cy="2211946"/>
                                                              </a:xfrm>
                                                            </p:grpSpPr>
                                                            <p:sp>
                                                              <p:nvSpPr>
                                                                <p:cNvPr id="11" name="矩形 10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E80551BC-F2B5-47DC-9156-2E9F33E47A6D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SpPr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7287060" y="3392017"/>
                                                                  <a:ext cx="792088" cy="360040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</p:spPr>
                                                              <p:style>
                                                                <a:lnRef idx="2">
                                                                  <a:schemeClr val="accent1">
                                                                    <a:shade val="50000"/>
                                                                  </a:schemeClr>
                                                                </a:lnRef>
                                                                <a:fillRef idx="1">
                                                                  <a:schemeClr val="accent1"/>
                                                                </a:fillRef>
                                                                <a:effectRef idx="0">
                                                                  <a:schemeClr val="accent1"/>
                                                                </a:effectRef>
                                                                <a:fontRef idx="minor">
                                                                  <a:schemeClr val="lt1"/>
                                                                </a:fontRef>
                                                              </p:style>
                                                              <p:txBody>
                                                                <a:bodyPr rtlCol="0" anchor="ctr"/>
                                                                <a:lstStyle/>
                                                                <a:p>
                                                                  <a:pPr algn="ctr"/>
                                                                  <a:r>
                                                                    <a:rPr lang="zh-CN" altLang="en-US" dirty="0"/>
                                                                    <a:t>湘潭</a:t>
                                                                  </a:r>
                                                                </a:p>
                                                              </p:txBody>
                                                            </p:sp>
                                                            <p:grpSp>
                                                              <p:nvGrpSpPr>
                                                                <p:cNvPr id="48" name="组合 47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9C82C590-33B3-4152-A856-EBB03E10018A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GrpSpPr/>
                                                                <p:nvPr/>
                                                              </p:nvGrpSpPr>
                                                              <p:grpSpPr>
                                                                <a:xfrm>
                                                                  <a:off x="3569990" y="1540111"/>
                                                                  <a:ext cx="4097245" cy="1816844"/>
                                                                  <a:chOff x="3569990" y="1540111"/>
                                                                  <a:chExt cx="4097245" cy="1816844"/>
                                                                </a:xfrm>
                                                              </p:grpSpPr>
                                                              <p:cxnSp>
                                                                <p:nvCxnSpPr>
                                                                  <p:cNvPr id="25" name="直接连接符 24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A7E7084C-AA9E-42B1-9122-3BA7A8F2747F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CxnSpPr>
                                                                    <a:cxnSpLocks/>
                                                                  </p:cNvCxnSpPr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>
                                                                    <a:off x="7311393" y="2845541"/>
                                                                    <a:ext cx="355842" cy="439443"/>
                                                                  </a:xfrm>
                                                                  <a:prstGeom prst="line">
                                                                    <a:avLst/>
                                                                  </a:prstGeom>
                                                                  <a:ln w="12700">
                                                                    <a:solidFill>
                                                                      <a:schemeClr val="tx1">
                                                                        <a:lumMod val="65000"/>
                                                                        <a:lumOff val="35000"/>
                                                                      </a:schemeClr>
                                                                    </a:solidFill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1">
                                                                    <a:schemeClr val="accent2"/>
                                                                  </a:lnRef>
                                                                  <a:fillRef idx="0">
                                                                    <a:schemeClr val="accent2"/>
                                                                  </a:fillRef>
                                                                  <a:effectRef idx="0">
                                                                    <a:schemeClr val="accent2"/>
                                                                  </a:effectRef>
                                                                  <a:fontRef idx="minor">
                                                                    <a:schemeClr val="tx1"/>
                                                                  </a:fontRef>
                                                                </p:style>
                                                              </p:cxnSp>
                                                              <p:grpSp>
                                                                <p:nvGrpSpPr>
                                                                  <p:cNvPr id="47" name="组合 46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C1574C61-F1FC-4ED0-A974-24420455D06B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GrpSpPr/>
                                                                  <p:nvPr/>
                                                                </p:nvGrpSpPr>
                                                                <p:grpSpPr>
                                                                  <a:xfrm>
                                                                    <a:off x="3569990" y="1540111"/>
                                                                    <a:ext cx="3939325" cy="1816844"/>
                                                                    <a:chOff x="3569990" y="1540111"/>
                                                                    <a:chExt cx="3939325" cy="1816844"/>
                                                                  </a:xfrm>
                                                                </p:grpSpPr>
                                                                <p:cxnSp>
                                                                  <p:nvCxnSpPr>
                                                                    <p:cNvPr id="27" name="直接连接符 26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07D1AC06-5B48-47D5-861C-059D9FE2904F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CxnSpPr>
                                                                      <a:cxnSpLocks/>
                                                                    </p:cNvCxnSpPr>
                                                                    <p:nvPr/>
                                                                  </p:nvCxnSpPr>
                                                                  <p:spPr>
                                                                    <a:xfrm flipH="1">
                                                                      <a:off x="6670578" y="2838388"/>
                                                                      <a:ext cx="396044" cy="518567"/>
                                                                    </a:xfrm>
                                                                    <a:prstGeom prst="line">
                                                                      <a:avLst/>
                                                                    </a:prstGeom>
                                                                    <a:ln w="12700">
                                                                      <a:solidFill>
                                                                        <a:schemeClr val="tx1">
                                                                          <a:lumMod val="65000"/>
                                                                          <a:lumOff val="35000"/>
                                                                        </a:schemeClr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1">
                                                                      <a:schemeClr val="accent2"/>
                                                                    </a:lnRef>
                                                                    <a:fillRef idx="0">
                                                                      <a:schemeClr val="accent2"/>
                                                                    </a:fillRef>
                                                                    <a:effectRef idx="0">
                                                                      <a:schemeClr val="accent2"/>
                                                                    </a:effectRef>
                                                                    <a:fontRef idx="minor">
                                                                      <a:schemeClr val="tx1"/>
                                                                    </a:fontRef>
                                                                  </p:style>
                                                                </p:cxnSp>
                                                                <p:grpSp>
                                                                  <p:nvGrpSpPr>
                                                                    <p:cNvPr id="46" name="组合 45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A908E831-EF21-40D2-9D5F-5C8C298AF4B5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GrpSpPr/>
                                                                    <p:nvPr/>
                                                                  </p:nvGrpSpPr>
                                                                  <p:grpSpPr>
                                                                    <a:xfrm>
                                                                      <a:off x="3569990" y="1540111"/>
                                                                      <a:ext cx="3939325" cy="1242504"/>
                                                                      <a:chOff x="3569990" y="1540111"/>
                                                                      <a:chExt cx="3939325" cy="1242504"/>
                                                                    </a:xfrm>
                                                                  </p:grpSpPr>
                                                                  <p:sp>
                                                                    <p:nvSpPr>
                                                                      <p:cNvPr id="8" name="矩形 7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FA4AB47A-2838-40C4-925A-87A537FF8386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6717227" y="2422575"/>
                                                                        <a:ext cx="792088" cy="360040"/>
                                                                      </a:xfrm>
                                                                      <a:prstGeom prst="rect">
                                                                        <a:avLst/>
                                                                      </a:prstGeom>
                                                                    </p:spPr>
                                                                    <p:style>
                                                                      <a:lnRef idx="2">
                                                                        <a:schemeClr val="accent1">
                                                                          <a:shade val="50000"/>
                                                                        </a:schemeClr>
                                                                      </a:lnRef>
                                                                      <a:fillRef idx="1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lt1"/>
                                                                      </a:fontRef>
                                                                    </p:style>
                                                                    <p:txBody>
                                                                      <a:bodyPr rtlCol="0" anchor="ctr"/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r>
                                                                          <a:rPr lang="zh-CN" altLang="en-US" dirty="0"/>
                                                                          <a:t>湖南</a:t>
                                                                        </a: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grpSp>
                                                                    <p:nvGrpSpPr>
                                                                      <p:cNvPr id="45" name="组合 44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2D26C3F9-B3AD-4DE6-A403-A7D1FED60761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GrpSpPr/>
                                                                      <p:nvPr/>
                                                                    </p:nvGrpSpPr>
                                                                    <p:grpSpPr>
                                                                      <a:xfrm>
                                                                        <a:off x="3569990" y="1540111"/>
                                                                        <a:ext cx="3005462" cy="1226108"/>
                                                                        <a:chOff x="3569990" y="1540111"/>
                                                                        <a:chExt cx="3005462" cy="1226108"/>
                                                                      </a:xfrm>
                                                                    </p:grpSpPr>
                                                                    <p:grpSp>
                                                                      <p:nvGrpSpPr>
                                                                        <p:cNvPr id="44" name="组合 43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E1191B74-402E-44FE-A331-65FD1554544D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GrpSpPr/>
                                                                        <p:nvPr/>
                                                                      </p:nvGrpSpPr>
                                                                      <p:grpSpPr>
                                                                        <a:xfrm>
                                                                          <a:off x="3569990" y="1540111"/>
                                                                          <a:ext cx="1969753" cy="1226108"/>
                                                                          <a:chOff x="3569990" y="1540111"/>
                                                                          <a:chExt cx="1969753" cy="1226108"/>
                                                                        </a:xfrm>
                                                                      </p:grpSpPr>
                                                                      <p:sp>
                                                                        <p:nvSpPr>
                                                                          <p:cNvPr id="9" name="矩形 8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4AA07B9E-0AB4-4415-A79A-89A221C96F93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SpPr/>
                                                                          <p:nvPr/>
                                                                        </p:nvSpPr>
                                                                        <p:spPr>
                                                                          <a:xfrm>
                                                                            <a:off x="4747655" y="2406179"/>
                                                                            <a:ext cx="792088" cy="360040"/>
                                                                          </a:xfrm>
                                                                          <a:prstGeom prst="rect">
                                                                            <a:avLst/>
                                                                          </a:prstGeom>
                                                                        </p:spPr>
                                                                        <p:style>
                                                                          <a:lnRef idx="2">
                                                                            <a:schemeClr val="accent1">
                                                                              <a:shade val="50000"/>
                                                                            </a:schemeClr>
                                                                          </a:lnRef>
                                                                          <a:fillRef idx="1">
                                                                            <a:schemeClr val="accent1"/>
                                                                          </a:fillRef>
                                                                          <a:effectRef idx="0">
                                                                            <a:schemeClr val="accent1"/>
                                                                          </a:effectRef>
                                                                          <a:fontRef idx="minor">
                                                                            <a:schemeClr val="lt1"/>
                                                                          </a:fontRef>
                                                                        </p:style>
                                                                        <p:txBody>
                                                                          <a:bodyPr rtlCol="0" anchor="ctr"/>
                                                                          <a:lstStyle/>
                                                                          <a:p>
                                                                            <a:pPr algn="ctr"/>
                                                                            <a:r>
                                                                              <a:rPr lang="zh-CN" altLang="en-US" dirty="0"/>
                                                                              <a:t>广西</a:t>
                                                                            </a:r>
                                                                          </a:p>
                                                                        </p:txBody>
                                                                      </p:sp>
                                                                      <p:grpSp>
                                                                        <p:nvGrpSpPr>
                                                                          <p:cNvPr id="43" name="组合 42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F81FB1FD-A90D-4EBA-A9F2-5197E09FC4F6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GrpSpPr/>
                                                                          <p:nvPr/>
                                                                        </p:nvGrpSpPr>
                                                                        <p:grpSpPr>
                                                                          <a:xfrm>
                                                                            <a:off x="3569990" y="1540111"/>
                                                                            <a:ext cx="1938114" cy="792039"/>
                                                                            <a:chOff x="3569990" y="1540111"/>
                                                                            <a:chExt cx="1938114" cy="792039"/>
                                                                          </a:xfrm>
                                                                        </p:grpSpPr>
                                                                        <p:sp>
                                                                          <p:nvSpPr>
                                                                            <p:cNvPr id="4" name="矩形 3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AEF84D6B-6174-4D80-847F-0F5EB56CE6EE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SpPr/>
                                                                            <p:nvPr/>
                                                                          </p:nvSpPr>
                                                                          <p:spPr>
                                                                            <a:xfrm>
                                                                              <a:off x="4716016" y="1540111"/>
                                                                              <a:ext cx="792088" cy="360040"/>
                                                                            </a:xfrm>
                                                                            <a:prstGeom prst="rect">
                                                                              <a:avLst/>
                                                                            </a:prstGeom>
                                                                          </p:spPr>
                                                                          <p:style>
                                                                            <a:lnRef idx="2">
                                                                              <a:schemeClr val="accent1">
                                                                                <a:shade val="50000"/>
                                                                              </a:schemeClr>
                                                                            </a:lnRef>
                                                                            <a:fillRef idx="1">
                                                                              <a:schemeClr val="accent1"/>
                                                                            </a:fillRef>
                                                                            <a:effectRef idx="0">
                                                                              <a:schemeClr val="accent1"/>
                                                                            </a:effectRef>
                                                                            <a:fontRef idx="minor">
                                                                              <a:schemeClr val="lt1"/>
                                                                            </a:fontRef>
                                                                          </p:style>
                                                                          <p:txBody>
                                                    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                                                    <a:prstTxWarp prst="textNoShape">
                                                                                <a:avLst/>
                                                                              </a:prstTxWarp>
                                                                              <a:noAutofit/>
                                                                            </a:bodyPr>
                                                                            <a:lstStyle/>
                                                                            <a:p>
                                                                              <a:pPr algn="ctr"/>
                                                                              <a:r>
                                                                                <a:rPr lang="zh-CN" altLang="en-US" dirty="0"/>
                                                                                <a:t>全国</a:t>
                                                                              </a:r>
                                                                            </a:p>
                                                                          </p:txBody>
                                                                        </p:sp>
                                                                        <p:cxnSp>
                                                                          <p:nvCxnSpPr>
                                                                            <p:cNvPr id="18" name="直接连接符 17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A3BFE785-9A4D-4C39-9ADD-44E181DEB65B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CxnSpPr/>
                                                                            <p:nvPr/>
                                                                          </p:nvCxnSpPr>
                                                                          <p:spPr>
                                                                            <a:xfrm flipH="1">
                                                                              <a:off x="3569990" y="1900150"/>
                                                                              <a:ext cx="1044000" cy="432000"/>
                                                                            </a:xfrm>
                                                                            <a:prstGeom prst="line">
                                                                              <a:avLst/>
                                                                            </a:prstGeom>
                                                                            <a:ln w="12700">
                                                                              <a:solidFill>
                                                                                <a:schemeClr val="tx1">
                                                                                  <a:lumMod val="65000"/>
                                                                                  <a:lumOff val="35000"/>
                                                                                </a:schemeClr>
                                                                              </a:solidFill>
                                                                            </a:ln>
                                                                          </p:spPr>
                                                                          <p:style>
                                                                            <a:lnRef idx="1">
                                                                              <a:schemeClr val="accent2"/>
                                                                            </a:lnRef>
                                                                            <a:fillRef idx="0">
                                                                              <a:schemeClr val="accent2"/>
                                                                            </a:fillRef>
                                                                            <a:effectRef idx="0">
                                                                              <a:schemeClr val="accent2"/>
                                                                            </a:effectRef>
                                                                            <a:fontRef idx="minor">
                                                                              <a:schemeClr val="tx1"/>
                                                                            </a:fontRef>
                                                                          </p:style>
                                                                        </p:cxnSp>
                                                                      </p:grpSp>
                                                                    </p:grpSp>
                                                                    <p:cxnSp>
                                                                      <p:nvCxnSpPr>
                                                                        <p:cNvPr id="28" name="直接连接符 27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76689B97-0AA6-42AF-B42A-A3733BD3AA94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CxnSpPr>
                                                                          <a:cxnSpLocks/>
                                                                        </p:cNvCxnSpPr>
                                                                        <p:nvPr/>
                                                                      </p:nvCxnSpPr>
                                                                      <p:spPr>
                                                                        <a:xfrm flipH="1" flipV="1">
                                                                          <a:off x="5652120" y="1900150"/>
                                                                          <a:ext cx="923332" cy="457201"/>
                                                                        </a:xfrm>
                                                                        <a:prstGeom prst="line">
                                                                          <a:avLst/>
                                                                        </a:prstGeom>
                                                                        <a:ln w="12700">
                                                                          <a:solidFill>
                                                                            <a:schemeClr val="tx1">
                                                                              <a:lumMod val="65000"/>
                                                                              <a:lumOff val="35000"/>
                                                                            </a:schemeClr>
                                                                          </a:solidFill>
                                                                        </a:ln>
                                                                      </p:spPr>
                                                                      <p:style>
                                                                        <a:lnRef idx="1">
                                                                          <a:schemeClr val="accent2"/>
                                                                        </a:lnRef>
                                                                        <a:fillRef idx="0">
                                                                          <a:schemeClr val="accent2"/>
                                                                        </a:fillRef>
                                                                        <a:effectRef idx="0">
                                                                          <a:schemeClr val="accent2"/>
                                                                        </a:effectRef>
                                                                        <a:fontRef idx="minor">
                                                                          <a:schemeClr val="tx1"/>
                                                                        </a:fontRef>
                                                                      </p:style>
                                                                    </p:cxnSp>
                                                                  </p:grpSp>
                                                                </p:grpSp>
                                                              </p:grpSp>
                                                            </p:grpSp>
                                                          </p:grpSp>
                                                        </p:grpSp>
                                                      </p:grpSp>
                                                    </p:grpSp>
                                                  </p:grpSp>
                                                </p:grpSp>
                                              </p:grpSp>
                                              <p:cxnSp>
                                                <p:nvCxnSpPr>
                                                  <p:cNvPr id="34" name="直接连接符 33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A40F9D21-D3FC-45D3-B55F-C6E3B327286B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5105460" y="2022624"/>
                                                    <a:ext cx="6600" cy="309526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270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2"/>
                                                  </a:lnRef>
                                                  <a:fillRef idx="0">
                                                    <a:schemeClr val="accent2"/>
                                                  </a:fillRef>
                                                  <a:effectRef idx="0">
                                                    <a:schemeClr val="accent2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</p:grpSp>
                                            <p:sp>
                                              <p:nvSpPr>
                                                <p:cNvPr id="63" name="文本框 6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3756B059-9AC0-48D3-AFA6-502E56CF21A5}"/>
                                                    </a:ext>
                                                  </a:extLst>
                                                </p:cNvPr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754709" y="1471091"/>
                                                  <a:ext cx="792088" cy="369332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</p:spPr>
                                              <p:txBody>
                                                <a:bodyPr wrap="square" rtlCol="0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r>
                                                    <a:rPr lang="en-US" altLang="zh-CN" dirty="0"/>
                                                    <a:t>h=0</a:t>
                                                  </a:r>
                                                  <a:endParaRPr lang="zh-CN" altLang="en-US" dirty="0"/>
                                                </a:p>
                                              </p:txBody>
                                            </p:sp>
                                          </p:grpSp>
                                          <p:grpSp>
                                            <p:nvGrpSpPr>
                                              <p:cNvPr id="24" name="组合 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2BF40F7-ED97-40FC-A1D2-5C292D7BD705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592721" y="1772816"/>
                                                <a:ext cx="952749" cy="3164198"/>
                                                <a:chOff x="592721" y="1772816"/>
                                                <a:chExt cx="952749" cy="3164198"/>
                                              </a:xfrm>
                                            </p:grpSpPr>
                                            <p:cxnSp>
                                              <p:nvCxnSpPr>
                                                <p:cNvPr id="38" name="直接连接符 37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8E956E4C-9899-487C-97B5-5A7521DB787E}"/>
                                                    </a:ext>
                                                  </a:extLst>
                                                </p:cNvPr>
                                                <p:cNvCxnSpPr>
                                                  <a:cxnSpLocks/>
                                                </p:cNvCxnSpPr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611560" y="1772816"/>
                                                  <a:ext cx="853752" cy="0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  <a:ln w="28575"/>
                                              </p:spPr>
                                              <p:style>
                                                <a:lnRef idx="1">
                                                  <a:schemeClr val="accent2"/>
                                                </a:lnRef>
                                                <a:fillRef idx="0">
                                                  <a:schemeClr val="accent2"/>
                                                </a:fillRef>
                                                <a:effectRef idx="0">
                                                  <a:schemeClr val="accent2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grpSp>
                                              <p:nvGrpSpPr>
                                                <p:cNvPr id="23" name="组合 2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40A86101-42EC-448D-82A9-2C0B7A758C3A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592721" y="2287305"/>
                                                  <a:ext cx="952749" cy="2649709"/>
                                                  <a:chOff x="592721" y="2287305"/>
                                                  <a:chExt cx="952749" cy="2649709"/>
                                                </a:xfrm>
                                              </p:grpSpPr>
                                              <p:cxnSp>
                                                <p:nvCxnSpPr>
                                                  <p:cNvPr id="41" name="直接连接符 40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4B00A7B9-C9FA-4B5C-BC31-4BCCD418E1EE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592721" y="3591880"/>
                                                    <a:ext cx="853752" cy="0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28575"/>
                                                </p:spPr>
                                                <p:style>
                                                  <a:lnRef idx="1">
                                                    <a:schemeClr val="accent2"/>
                                                  </a:lnRef>
                                                  <a:fillRef idx="0">
                                                    <a:schemeClr val="accent2"/>
                                                  </a:fillRef>
                                                  <a:effectRef idx="0">
                                                    <a:schemeClr val="accent2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grpSp>
                                                <p:nvGrpSpPr>
                                                  <p:cNvPr id="22" name="组合 21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A8CEB3C7-90BB-4EDC-A7E1-59301DD05A0B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592721" y="2287305"/>
                                                    <a:ext cx="952749" cy="2649709"/>
                                                    <a:chOff x="592721" y="2287305"/>
                                                    <a:chExt cx="952749" cy="2649709"/>
                                                  </a:xfrm>
                                                </p:grpSpPr>
                                                <p:cxnSp>
                                                  <p:nvCxnSpPr>
                                                    <p:cNvPr id="42" name="直接连接符 41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FD98B8DF-249F-424F-A19C-475DE1D74DC3}"/>
                                                        </a:ext>
                                                      </a:extLst>
                                                    </p:cNvPr>
                                                    <p:cNvCxnSpPr>
                                                      <a:cxnSpLocks/>
                                                    </p:cNvCxnSpPr>
                                                    <p:nvPr/>
                                                  </p:nvCxnSpPr>
                                                  <p:spPr>
                                                    <a:xfrm>
                                                      <a:off x="592721" y="4937014"/>
                                                      <a:ext cx="853752" cy="0"/>
                                                    </a:xfrm>
                                                    <a:prstGeom prst="line">
                                                      <a:avLst/>
                                                    </a:prstGeom>
                                                    <a:ln w="28575"/>
                                                  </p:spPr>
                                                  <p:style>
                                                    <a:lnRef idx="1">
                                                      <a:schemeClr val="accent2"/>
                                                    </a:lnRef>
                                                    <a:fillRef idx="0">
                                                      <a:schemeClr val="accent2"/>
                                                    </a:fillRef>
                                                    <a:effectRef idx="0">
                                                      <a:schemeClr val="accent2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  <p:grpSp>
                                                  <p:nvGrpSpPr>
                                                    <p:cNvPr id="17" name="组合 16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79FA2E44-F760-41DF-8A36-387755136216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731565" y="2287305"/>
                                                      <a:ext cx="813905" cy="2604309"/>
                                                      <a:chOff x="731565" y="2287305"/>
                                                      <a:chExt cx="813905" cy="2604309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14" name="组合 13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6DF20E1D-190E-4E16-AE60-098431611656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731565" y="2287305"/>
                                                        <a:ext cx="813905" cy="1299929"/>
                                                        <a:chOff x="731565" y="2287305"/>
                                                        <a:chExt cx="813905" cy="1299929"/>
                                                      </a:xfrm>
                                                    </p:grpSpPr>
                                                    <p:sp>
                                                      <p:nvSpPr>
                                                        <p:cNvPr id="64" name="文本框 63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1F18367B-32A2-4713-B056-BB6082A3537E}"/>
                                                            </a:ext>
                                                          </a:extLst>
                                                        </p:cNvPr>
                                                        <p:cNvSpPr txBox="1"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753382" y="2287305"/>
                                                          <a:ext cx="792088" cy="369332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</p:spPr>
                                                      <p:txBody>
                                                        <a:bodyPr wrap="square" rtlCol="0">
                                                          <a:spAutoFit/>
                                                        </a:bodyPr>
                                                        <a:lstStyle/>
                                                        <a:p>
                                                          <a:r>
                                                            <a:rPr lang="en-US" altLang="zh-CN" dirty="0"/>
                                                            <a:t>h=1</a:t>
                                                          </a:r>
                                                          <a:endParaRPr lang="zh-CN" altLang="en-US" dirty="0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66" name="文本框 65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73BFE346-BBA4-471E-AD13-39EA2C7313A8}"/>
                                                            </a:ext>
                                                          </a:extLst>
                                                        </p:cNvPr>
                                                        <p:cNvSpPr txBox="1"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731565" y="3217902"/>
                                                          <a:ext cx="792088" cy="369332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</p:spPr>
                                                      <p:txBody>
                                                        <a:bodyPr wrap="square" rtlCol="0">
                                                          <a:spAutoFit/>
                                                        </a:bodyPr>
                                                        <a:lstStyle/>
                                                        <a:p>
                                                          <a:r>
                                                            <a:rPr lang="en-US" altLang="zh-CN" dirty="0"/>
                                                            <a:t>h=2</a:t>
                                                          </a:r>
                                                          <a:endParaRPr lang="zh-CN" altLang="en-US" dirty="0"/>
                                                        </a:p>
                                                      </p:txBody>
                                                    </p:sp>
                                                  </p:grpSp>
                                                  <p:sp>
                                                    <p:nvSpPr>
                                                      <p:cNvPr id="68" name="文本框 67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CE449FF1-200E-4922-AEE7-2CC222A13051}"/>
                                                          </a:ext>
                                                        </a:extLst>
                                                      </p:cNvPr>
                                                      <p:cNvSpPr txBox="1"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749018" y="4522282"/>
                                                        <a:ext cx="792088" cy="369332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</p:spPr>
                                                    <p:txBody>
                                                      <a:bodyPr wrap="square" rtlCol="0">
                                                        <a:spAutoFit/>
                                                      </a:bodyPr>
                                                      <a:lstStyle/>
                                                      <a:p>
                                                        <a:r>
                                                          <a:rPr lang="en-US" altLang="zh-CN" dirty="0"/>
                                                          <a:t>h=3</a:t>
                                                        </a:r>
                                                        <a:endParaRPr lang="zh-CN" altLang="en-US" dirty="0"/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</p:grpSp>
                                            </p:grpSp>
                                          </p:grpSp>
                                        </p:grpSp>
                                      </p:grpSp>
                                      <p:sp>
                                        <p:nvSpPr>
                                          <p:cNvPr id="61" name="文本框 6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A167736-A600-434E-9BCF-65A247E030DD}"/>
                                              </a:ext>
                                            </a:extLst>
                                          </p:cNvPr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2602649" y="2092157"/>
                                            <a:ext cx="546046" cy="369332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square" rtlCol="0">
                                            <a:spAutoFit/>
                                          </a:bodyPr>
                                          <a:lstStyle/>
                                          <a:p>
                                            <a:pPr algn="ctr"/>
                                            <a:r>
                                              <a:rPr lang="en-US" altLang="zh-CN" dirty="0">
                                                <a:solidFill>
                                                  <a:srgbClr val="FF0000"/>
                                                </a:solidFill>
                                              </a:rPr>
                                              <a:t>2</a:t>
                                            </a:r>
                                            <a:endParaRPr lang="zh-CN" altLang="en-US" dirty="0">
                                              <a:solidFill>
                                                <a:srgbClr val="FF0000"/>
                                              </a:solidFill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62" name="文本框 6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34B892E-1CFC-4344-AB7C-7745EC65BD7B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1526908" y="3059668"/>
                                          <a:ext cx="546046" cy="369332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</p:spPr>
                                      <p:txBody>
                                        <a:bodyPr wrap="square" rtlCol="0">
                                          <a:spAutoFit/>
                                        </a:bodyPr>
                                        <a:lstStyle/>
                                        <a:p>
                                          <a:pPr algn="ctr"/>
                                          <a:r>
                                            <a:rPr lang="en-US" altLang="zh-CN" dirty="0">
                                              <a:solidFill>
                                                <a:srgbClr val="FF0000"/>
                                              </a:solidFill>
                                            </a:rPr>
                                            <a:t>3</a:t>
                                          </a:r>
                                          <a:endParaRPr lang="zh-CN" altLang="en-US" dirty="0">
                                            <a:solidFill>
                                              <a:srgbClr val="FF0000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7" name="文本框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503311B-83D8-4516-A6F9-FCC0DE0FD2BA}"/>
                                          </a:ext>
                                        </a:extLst>
                                      </p:cNvPr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2763417" y="3059668"/>
                                        <a:ext cx="546046" cy="3693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US" altLang="zh-CN" dirty="0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a:t>4</a:t>
                                        </a:r>
                                        <a:endParaRPr lang="zh-CN" altLang="en-US" dirty="0">
                                          <a:solidFill>
                                            <a:srgbClr val="FF0000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5" name="文本框 74">
                                      <a:extLst>
                                        <a:ext uri="{FF2B5EF4-FFF2-40B4-BE49-F238E27FC236}">
                                          <a16:creationId xmlns:a16="http://schemas.microsoft.com/office/drawing/2014/main" id="{E60F3237-FBE8-4C21-83FA-740539756FFE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4592436" y="2079230"/>
                                      <a:ext cx="610538" cy="3693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altLang="zh-CN" dirty="0">
                                          <a:solidFill>
                                            <a:srgbClr val="FF0000"/>
                                          </a:solidFill>
                                        </a:rPr>
                                        <a:t>10</a:t>
                                      </a:r>
                                      <a:r>
                                        <a:rPr lang="en-US" altLang="zh-CN" dirty="0"/>
                                        <a:t>-4</a:t>
                                      </a:r>
                                      <a:endParaRPr lang="zh-CN" altLang="en-US" dirty="0"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76" name="文本框 75">
                              <a:extLst>
                                <a:ext uri="{FF2B5EF4-FFF2-40B4-BE49-F238E27FC236}">
                                  <a16:creationId xmlns:a16="http://schemas.microsoft.com/office/drawing/2014/main" id="{C35E83E3-4B80-4B4C-96D5-BC37CA1302A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817094" y="2079230"/>
                              <a:ext cx="629636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altLang="zh-CN" dirty="0">
                                  <a:solidFill>
                                    <a:srgbClr val="FF0000"/>
                                  </a:solidFill>
                                </a:rPr>
                                <a:t>11</a:t>
                              </a:r>
                              <a:r>
                                <a:rPr lang="en-US" altLang="zh-CN" dirty="0"/>
                                <a:t>-4</a:t>
                              </a:r>
                              <a:endParaRPr lang="zh-CN" altLang="en-US" dirty="0"/>
                            </a:p>
                          </p:txBody>
                        </p:sp>
                      </p:grpSp>
                      <p:sp>
                        <p:nvSpPr>
                          <p:cNvPr id="79" name="文本框 78">
                            <a:extLst>
                              <a:ext uri="{FF2B5EF4-FFF2-40B4-BE49-F238E27FC236}">
                                <a16:creationId xmlns:a16="http://schemas.microsoft.com/office/drawing/2014/main" id="{8E1F2306-092B-4905-BC27-297AF456F23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762762" y="3022823"/>
                            <a:ext cx="6230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dirty="0">
                                <a:solidFill>
                                  <a:srgbClr val="FF0000"/>
                                </a:solidFill>
                              </a:rPr>
                              <a:t>13</a:t>
                            </a:r>
                            <a:r>
                              <a:rPr lang="en-US" altLang="zh-CN" dirty="0"/>
                              <a:t>-4</a:t>
                            </a:r>
                            <a:endParaRPr lang="zh-CN" altLang="en-US" dirty="0"/>
                          </a:p>
                        </p:txBody>
                      </p:sp>
                    </p:grpSp>
                    <p:sp>
                      <p:nvSpPr>
                        <p:cNvPr id="83" name="文本框 82">
                          <a:extLst>
                            <a:ext uri="{FF2B5EF4-FFF2-40B4-BE49-F238E27FC236}">
                              <a16:creationId xmlns:a16="http://schemas.microsoft.com/office/drawing/2014/main" id="{C527126A-8BF1-412D-9404-C78955FF09B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697342" y="4400192"/>
                          <a:ext cx="68842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14</a:t>
                          </a:r>
                          <a:r>
                            <a:rPr lang="en-US" altLang="zh-CN" dirty="0"/>
                            <a:t>-4</a:t>
                          </a:r>
                          <a:endParaRPr lang="zh-CN" altLang="en-US" dirty="0"/>
                        </a:p>
                      </p:txBody>
                    </p:sp>
                  </p:grpSp>
                  <p:sp>
                    <p:nvSpPr>
                      <p:cNvPr id="84" name="文本框 83">
                        <a:extLst>
                          <a:ext uri="{FF2B5EF4-FFF2-40B4-BE49-F238E27FC236}">
                            <a16:creationId xmlns:a16="http://schemas.microsoft.com/office/drawing/2014/main" id="{01EA9834-A788-42DA-AF43-0A1C384D20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03312" y="4400192"/>
                        <a:ext cx="68842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rgbClr val="FF0000"/>
                            </a:solidFill>
                          </a:rPr>
                          <a:t>15</a:t>
                        </a:r>
                        <a:r>
                          <a:rPr lang="en-US" altLang="zh-CN" dirty="0"/>
                          <a:t>-4</a:t>
                        </a:r>
                        <a:endParaRPr lang="zh-CN" altLang="en-US" dirty="0"/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02222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3833</TotalTime>
  <Words>962</Words>
  <Application>Microsoft Office PowerPoint</Application>
  <PresentationFormat>全屏显示(4:3)</PresentationFormat>
  <Paragraphs>379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Frutiger LT 55 Roman</vt:lpstr>
      <vt:lpstr>等线</vt:lpstr>
      <vt:lpstr>微软雅黑</vt:lpstr>
      <vt:lpstr>Arial</vt:lpstr>
      <vt:lpstr>Calibri</vt:lpstr>
      <vt:lpstr>Wingdings</vt:lpstr>
      <vt:lpstr>Office 主题</vt:lpstr>
      <vt:lpstr>PowerPoint 演示文稿</vt:lpstr>
      <vt:lpstr>表结构</vt:lpstr>
      <vt:lpstr>树结构</vt:lpstr>
      <vt:lpstr>PowerPoint 演示文稿</vt:lpstr>
      <vt:lpstr>查询</vt:lpstr>
      <vt:lpstr>新增一个节点</vt:lpstr>
      <vt:lpstr>添加一个节点</vt:lpstr>
      <vt:lpstr>删除节点及其子节点</vt:lpstr>
      <vt:lpstr>删除深圳节点</vt:lpstr>
      <vt:lpstr>删除一个节点</vt:lpstr>
      <vt:lpstr>移动节点</vt:lpstr>
      <vt:lpstr>从树的右边移动到左边</vt:lpstr>
      <vt:lpstr>从树的右边移动到左边</vt:lpstr>
      <vt:lpstr>从树的左边移动到右边</vt:lpstr>
      <vt:lpstr>从树的左边移动到右边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SQL优化</dc:title>
  <dc:creator>李剑峰(000809)</dc:creator>
  <cp:lastModifiedBy>张鑫(003027)</cp:lastModifiedBy>
  <cp:revision>266</cp:revision>
  <dcterms:created xsi:type="dcterms:W3CDTF">2017-03-27T09:44:11Z</dcterms:created>
  <dcterms:modified xsi:type="dcterms:W3CDTF">2019-06-12T07:40:46Z</dcterms:modified>
</cp:coreProperties>
</file>