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769" autoAdjust="0"/>
    <p:restoredTop sz="94660"/>
  </p:normalViewPr>
  <p:slideViewPr>
    <p:cSldViewPr snapToGrid="0">
      <p:cViewPr varScale="1">
        <p:scale>
          <a:sx n="54" d="100"/>
          <a:sy n="54" d="100"/>
        </p:scale>
        <p:origin x="14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00C-F455-40C5-969F-98BFD9D5E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D37-0EE4-4854-849A-7AACDF88F8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00C-F455-40C5-969F-98BFD9D5E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D37-0EE4-4854-849A-7AACDF88F8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00C-F455-40C5-969F-98BFD9D5E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D37-0EE4-4854-849A-7AACDF88F8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00C-F455-40C5-969F-98BFD9D5E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D37-0EE4-4854-849A-7AACDF88F8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00C-F455-40C5-969F-98BFD9D5E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D37-0EE4-4854-849A-7AACDF88F8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00C-F455-40C5-969F-98BFD9D5E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D37-0EE4-4854-849A-7AACDF88F8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00C-F455-40C5-969F-98BFD9D5E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D37-0EE4-4854-849A-7AACDF88F8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00C-F455-40C5-969F-98BFD9D5E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D37-0EE4-4854-849A-7AACDF88F8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00C-F455-40C5-969F-98BFD9D5E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D37-0EE4-4854-849A-7AACDF88F8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00C-F455-40C5-969F-98BFD9D5E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D37-0EE4-4854-849A-7AACDF88F8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00C-F455-40C5-969F-98BFD9D5E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D37-0EE4-4854-849A-7AACDF88F8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900C-F455-40C5-969F-98BFD9D5E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BD37-0EE4-4854-849A-7AACDF88F8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943859" y="1653298"/>
            <a:ext cx="641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812197" y="1310331"/>
            <a:ext cx="650450" cy="6975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+mn-ea"/>
              </a:rPr>
              <a:t>q</a:t>
            </a:r>
            <a:r>
              <a:rPr lang="en-US" altLang="zh-CN" sz="1100" dirty="0" err="1">
                <a:latin typeface="+mn-ea"/>
              </a:rPr>
              <a:t>s</a:t>
            </a:r>
            <a:endParaRPr lang="zh-CN" altLang="en-US" dirty="0">
              <a:latin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696066" y="1659117"/>
            <a:ext cx="1187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081806" y="1310331"/>
            <a:ext cx="650450" cy="6975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q</a:t>
            </a:r>
            <a:r>
              <a:rPr lang="en-US" altLang="zh-CN" sz="1000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296184" y="1678340"/>
            <a:ext cx="1480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/>
          <p:cNvSpPr/>
          <p:nvPr/>
        </p:nvSpPr>
        <p:spPr>
          <a:xfrm rot="4178568">
            <a:off x="4263747" y="1045864"/>
            <a:ext cx="676445" cy="638147"/>
          </a:xfrm>
          <a:prstGeom prst="arc">
            <a:avLst>
              <a:gd name="adj1" fmla="val 6762519"/>
              <a:gd name="adj2" fmla="val 65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73229" y="1310331"/>
            <a:ext cx="650450" cy="6975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q</a:t>
            </a:r>
            <a:r>
              <a:rPr lang="en-US" altLang="zh-CN" sz="1000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32" name="弧形 31"/>
          <p:cNvSpPr/>
          <p:nvPr/>
        </p:nvSpPr>
        <p:spPr>
          <a:xfrm rot="4178568">
            <a:off x="7355170" y="1045864"/>
            <a:ext cx="676445" cy="638147"/>
          </a:xfrm>
          <a:prstGeom prst="arc">
            <a:avLst>
              <a:gd name="adj1" fmla="val 6762519"/>
              <a:gd name="adj2" fmla="val 65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173229" y="3802488"/>
            <a:ext cx="650450" cy="6975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q</a:t>
            </a:r>
            <a:r>
              <a:rPr lang="en-US" altLang="zh-CN" sz="1000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34" name="弧形 33"/>
          <p:cNvSpPr/>
          <p:nvPr/>
        </p:nvSpPr>
        <p:spPr>
          <a:xfrm rot="4178568">
            <a:off x="7355170" y="3538021"/>
            <a:ext cx="676445" cy="638147"/>
          </a:xfrm>
          <a:prstGeom prst="arc">
            <a:avLst>
              <a:gd name="adj1" fmla="val 6762519"/>
              <a:gd name="adj2" fmla="val 65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81806" y="3802486"/>
            <a:ext cx="650450" cy="6975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q</a:t>
            </a:r>
            <a:r>
              <a:rPr lang="en-US" altLang="zh-CN" sz="1050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36" name="弧形 35"/>
          <p:cNvSpPr/>
          <p:nvPr/>
        </p:nvSpPr>
        <p:spPr>
          <a:xfrm rot="4178568">
            <a:off x="4263747" y="3538019"/>
            <a:ext cx="676445" cy="638147"/>
          </a:xfrm>
          <a:prstGeom prst="arc">
            <a:avLst>
              <a:gd name="adj1" fmla="val 6762519"/>
              <a:gd name="adj2" fmla="val 65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7418895" y="2168165"/>
            <a:ext cx="0" cy="118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7692272" y="2168165"/>
            <a:ext cx="0" cy="118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696066" y="1310331"/>
            <a:ext cx="109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⊳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 ⊳</a:t>
            </a:r>
            <a:r>
              <a:rPr lang="en-US" altLang="zh-CN" dirty="0">
                <a:latin typeface="+mn-ea"/>
              </a:rPr>
              <a:t>,R</a:t>
            </a:r>
            <a:endParaRPr lang="zh-CN" altLang="en-US" dirty="0"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85166" y="542925"/>
            <a:ext cx="104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1/1,R</a:t>
            </a:r>
            <a:endParaRPr lang="zh-CN" altLang="en-US" dirty="0">
              <a:latin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613436" y="1262009"/>
            <a:ext cx="148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□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□</a:t>
            </a:r>
            <a:r>
              <a:rPr lang="en-US" altLang="zh-CN" dirty="0">
                <a:latin typeface="+mn-ea"/>
              </a:rPr>
              <a:t>, R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110196" y="727591"/>
            <a:ext cx="1073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0/0, R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□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□</a:t>
            </a:r>
            <a:r>
              <a:rPr lang="en-US" altLang="zh-CN" dirty="0">
                <a:latin typeface="+mn-ea"/>
              </a:rPr>
              <a:t>, R</a:t>
            </a:r>
            <a:endParaRPr lang="zh-CN" altLang="en-US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94077" y="2377368"/>
            <a:ext cx="461665" cy="105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1/0, L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53647" y="2377368"/>
            <a:ext cx="461665" cy="8367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1/</a:t>
            </a:r>
            <a:r>
              <a:rPr lang="zh-CN" altLang="en-US" dirty="0">
                <a:latin typeface="+mn-ea"/>
              </a:rPr>
              <a:t> □</a:t>
            </a:r>
            <a:r>
              <a:rPr lang="en-US" altLang="zh-CN" dirty="0">
                <a:latin typeface="+mn-ea"/>
              </a:rPr>
              <a:t>, 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24909" y="4606915"/>
            <a:ext cx="137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0/0, L</a:t>
            </a:r>
            <a:endParaRPr lang="en-US" altLang="zh-CN" dirty="0"/>
          </a:p>
          <a:p>
            <a:r>
              <a:rPr lang="zh-CN" altLang="en-US" dirty="0">
                <a:latin typeface="+mn-ea"/>
              </a:rPr>
              <a:t>□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□</a:t>
            </a:r>
            <a:r>
              <a:rPr lang="en-US" altLang="zh-CN" dirty="0">
                <a:latin typeface="+mn-ea"/>
              </a:rPr>
              <a:t>, L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930219" y="1908406"/>
            <a:ext cx="2045942" cy="142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19344084">
            <a:off x="5305681" y="2087910"/>
            <a:ext cx="13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⊲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 ⊲</a:t>
            </a:r>
            <a:r>
              <a:rPr lang="en-US" altLang="zh-CN" dirty="0">
                <a:latin typeface="+mn-ea"/>
              </a:rPr>
              <a:t>, L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12135" y="3802380"/>
            <a:ext cx="89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0/1, L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143517" y="2127689"/>
            <a:ext cx="2002002" cy="148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 rot="19344084">
            <a:off x="5664285" y="2914287"/>
            <a:ext cx="13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□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□</a:t>
            </a:r>
            <a:r>
              <a:rPr lang="en-US" altLang="zh-CN" dirty="0">
                <a:latin typeface="+mn-ea"/>
              </a:rPr>
              <a:t>, R</a:t>
            </a:r>
            <a:endParaRPr lang="zh-CN" altLang="en-US" dirty="0">
              <a:latin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042787" y="3802485"/>
            <a:ext cx="650450" cy="6975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q</a:t>
            </a:r>
            <a:r>
              <a:rPr lang="en-US" altLang="zh-CN" sz="1000" dirty="0">
                <a:latin typeface="+mn-ea"/>
              </a:rPr>
              <a:t>5</a:t>
            </a:r>
            <a:endParaRPr lang="zh-CN" altLang="en-US" dirty="0">
              <a:latin typeface="+mn-ea"/>
            </a:endParaRPr>
          </a:p>
        </p:txBody>
      </p:sp>
      <p:sp>
        <p:nvSpPr>
          <p:cNvPr id="40" name="弧形 39"/>
          <p:cNvSpPr/>
          <p:nvPr/>
        </p:nvSpPr>
        <p:spPr>
          <a:xfrm rot="4178568">
            <a:off x="10224728" y="3538018"/>
            <a:ext cx="676445" cy="638147"/>
          </a:xfrm>
          <a:prstGeom prst="arc">
            <a:avLst>
              <a:gd name="adj1" fmla="val 6762519"/>
              <a:gd name="adj2" fmla="val 65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306930" y="4043737"/>
            <a:ext cx="1480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644321" y="4100521"/>
            <a:ext cx="125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⊳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 □</a:t>
            </a:r>
            <a:r>
              <a:rPr lang="en-US" altLang="zh-CN" dirty="0">
                <a:latin typeface="+mn-ea"/>
              </a:rPr>
              <a:t>, 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1008694" y="3966604"/>
            <a:ext cx="137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□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□</a:t>
            </a:r>
            <a:r>
              <a:rPr lang="en-US" altLang="zh-CN" dirty="0">
                <a:latin typeface="+mn-ea"/>
              </a:rPr>
              <a:t>, R</a:t>
            </a:r>
            <a:endParaRPr lang="zh-CN" altLang="en-US" dirty="0">
              <a:latin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247012" y="5572851"/>
            <a:ext cx="753807" cy="7340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+mn-ea"/>
              </a:rPr>
              <a:t>qH</a:t>
            </a:r>
            <a:endParaRPr lang="zh-CN" altLang="en-US" dirty="0"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42975" y="1276314"/>
            <a:ext cx="76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356825" y="5687409"/>
            <a:ext cx="530212" cy="52367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15191" y="5755216"/>
            <a:ext cx="49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</a:t>
            </a:r>
            <a:r>
              <a:rPr lang="en-US" altLang="zh-CN" sz="1000" dirty="0" err="1"/>
              <a:t>H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10182339" y="5706281"/>
            <a:ext cx="650450" cy="6975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q</a:t>
            </a:r>
            <a:r>
              <a:rPr lang="en-US" altLang="zh-CN" sz="1000" dirty="0">
                <a:latin typeface="+mn-ea"/>
              </a:rPr>
              <a:t>6</a:t>
            </a:r>
            <a:endParaRPr lang="zh-CN" altLang="en-US" dirty="0">
              <a:latin typeface="+mn-ea"/>
            </a:endParaRPr>
          </a:p>
        </p:txBody>
      </p:sp>
      <p:sp>
        <p:nvSpPr>
          <p:cNvPr id="58" name="弧形 57"/>
          <p:cNvSpPr/>
          <p:nvPr/>
        </p:nvSpPr>
        <p:spPr>
          <a:xfrm rot="4178568">
            <a:off x="10364280" y="5441814"/>
            <a:ext cx="676445" cy="638147"/>
          </a:xfrm>
          <a:prstGeom prst="arc">
            <a:avLst>
              <a:gd name="adj1" fmla="val 6762519"/>
              <a:gd name="adj2" fmla="val 65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36594" y="5521615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1/</a:t>
            </a:r>
            <a:r>
              <a:rPr lang="zh-CN" altLang="en-US" dirty="0">
                <a:latin typeface="+mn-ea"/>
              </a:rPr>
              <a:t> ⊲</a:t>
            </a:r>
            <a:r>
              <a:rPr lang="en-US" altLang="zh-CN" dirty="0">
                <a:latin typeface="+mn-ea"/>
              </a:rPr>
              <a:t>, R</a:t>
            </a:r>
            <a:endParaRPr lang="en-US" altLang="zh-CN" dirty="0"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711128" y="5492232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⊲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 □</a:t>
            </a:r>
            <a:r>
              <a:rPr lang="en-US" altLang="zh-CN" dirty="0">
                <a:latin typeface="+mn-ea"/>
              </a:rPr>
              <a:t>, S</a:t>
            </a:r>
            <a:endParaRPr lang="zh-CN" altLang="en-US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10439641" y="4603767"/>
            <a:ext cx="0" cy="72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7173229" y="5706281"/>
            <a:ext cx="650450" cy="6975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q</a:t>
            </a:r>
            <a:r>
              <a:rPr lang="en-US" altLang="zh-CN" sz="1000" dirty="0">
                <a:latin typeface="+mn-ea"/>
              </a:rPr>
              <a:t>7</a:t>
            </a:r>
            <a:endParaRPr lang="zh-CN" altLang="en-US" dirty="0">
              <a:latin typeface="+mn-ea"/>
            </a:endParaRPr>
          </a:p>
        </p:txBody>
      </p:sp>
      <p:sp>
        <p:nvSpPr>
          <p:cNvPr id="66" name="弧形 65"/>
          <p:cNvSpPr/>
          <p:nvPr/>
        </p:nvSpPr>
        <p:spPr>
          <a:xfrm rot="4178568">
            <a:off x="7355170" y="5441814"/>
            <a:ext cx="676445" cy="638147"/>
          </a:xfrm>
          <a:prstGeom prst="arc">
            <a:avLst>
              <a:gd name="adj1" fmla="val 6762519"/>
              <a:gd name="adj2" fmla="val 65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H="1">
            <a:off x="8306930" y="6047038"/>
            <a:ext cx="159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5368040" y="5959976"/>
            <a:ext cx="159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1115600" y="5891994"/>
            <a:ext cx="137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0/1, R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10593584" y="4511699"/>
            <a:ext cx="461665" cy="8367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0/</a:t>
            </a:r>
            <a:r>
              <a:rPr lang="zh-CN" altLang="en-US" dirty="0">
                <a:latin typeface="+mn-ea"/>
              </a:rPr>
              <a:t> ⊳</a:t>
            </a:r>
            <a:r>
              <a:rPr lang="en-US" altLang="zh-CN" dirty="0">
                <a:latin typeface="+mn-ea"/>
              </a:rPr>
              <a:t>, R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 rot="16200000">
            <a:off x="7412457" y="6207673"/>
            <a:ext cx="461665" cy="8367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1/</a:t>
            </a:r>
            <a:r>
              <a:rPr lang="zh-CN" altLang="en-US" dirty="0">
                <a:latin typeface="+mn-ea"/>
              </a:rPr>
              <a:t> □</a:t>
            </a:r>
            <a:r>
              <a:rPr lang="en-US" altLang="zh-CN" dirty="0">
                <a:latin typeface="+mn-ea"/>
              </a:rPr>
              <a:t>, R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WPS 演示</Application>
  <PresentationFormat>宽屏</PresentationFormat>
  <Paragraphs>61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涵章</dc:creator>
  <cp:lastModifiedBy>Komorebi</cp:lastModifiedBy>
  <cp:revision>10</cp:revision>
  <dcterms:created xsi:type="dcterms:W3CDTF">2020-05-10T14:43:00Z</dcterms:created>
  <dcterms:modified xsi:type="dcterms:W3CDTF">2020-05-12T05:56:07Z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