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1" r:id="rId4"/>
    <p:sldId id="263" r:id="rId5"/>
    <p:sldId id="257" r:id="rId6"/>
    <p:sldId id="264" r:id="rId7"/>
    <p:sldId id="258" r:id="rId8"/>
    <p:sldId id="259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AF65E-C7C0-493B-BB6C-EEABA3AE0037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EDE76-05B2-496A-B0E1-FA123B0B5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4873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858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4572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8F3632E-10B4-4079-B83D-F87553979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/>
              <a:t>Pandas &amp; MySQL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</a:t>
            </a:r>
            <a:r>
              <a:rPr lang="en-US" dirty="0" err="1" smtClean="0"/>
              <a:t>rakesh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391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data into SQL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410200"/>
            <a:ext cx="822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905000"/>
            <a:ext cx="8534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Syntax:</a:t>
            </a:r>
          </a:p>
          <a:p>
            <a:endParaRPr lang="en-US" dirty="0" smtClean="0"/>
          </a:p>
          <a:p>
            <a:r>
              <a:rPr lang="en-US" dirty="0" err="1" smtClean="0"/>
              <a:t>Dataframe.to_sql</a:t>
            </a:r>
            <a:r>
              <a:rPr lang="en-US" dirty="0" smtClean="0"/>
              <a:t>(</a:t>
            </a:r>
            <a:r>
              <a:rPr lang="en-US" dirty="0" err="1" smtClean="0"/>
              <a:t>TableName</a:t>
            </a:r>
            <a:r>
              <a:rPr lang="en-US" dirty="0" smtClean="0"/>
              <a:t>, Connection, Index, </a:t>
            </a:r>
            <a:r>
              <a:rPr lang="en-US" dirty="0" err="1" smtClean="0"/>
              <a:t>if_exisits</a:t>
            </a:r>
            <a:r>
              <a:rPr lang="en-US" dirty="0" smtClean="0"/>
              <a:t>, </a:t>
            </a:r>
            <a:r>
              <a:rPr lang="en-US" dirty="0" err="1" smtClean="0"/>
              <a:t>chunksize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Where:</a:t>
            </a:r>
          </a:p>
          <a:p>
            <a:endParaRPr lang="en-US" dirty="0" smtClean="0"/>
          </a:p>
          <a:p>
            <a:r>
              <a:rPr lang="en-US" sz="1600" b="1" dirty="0" err="1" smtClean="0"/>
              <a:t>TableName</a:t>
            </a:r>
            <a:r>
              <a:rPr lang="en-US" sz="1600" b="1" dirty="0" smtClean="0"/>
              <a:t> </a:t>
            </a:r>
            <a:r>
              <a:rPr lang="en-US" sz="1600" dirty="0" smtClean="0"/>
              <a:t> :  Valid table name in your database</a:t>
            </a:r>
          </a:p>
          <a:p>
            <a:r>
              <a:rPr lang="en-US" sz="1600" b="1" dirty="0" smtClean="0"/>
              <a:t>Connection</a:t>
            </a:r>
            <a:r>
              <a:rPr lang="en-US" sz="1600" dirty="0" smtClean="0"/>
              <a:t> :  Name of the connection – established using </a:t>
            </a:r>
            <a:r>
              <a:rPr lang="en-US" sz="1600" dirty="0" err="1" smtClean="0"/>
              <a:t>sqlalchemy</a:t>
            </a:r>
            <a:endParaRPr lang="en-US" sz="1600" dirty="0" smtClean="0"/>
          </a:p>
          <a:p>
            <a:r>
              <a:rPr lang="en-US" sz="1600" b="1" dirty="0" smtClean="0"/>
              <a:t>Index      </a:t>
            </a:r>
            <a:r>
              <a:rPr lang="en-US" sz="1600" dirty="0" smtClean="0"/>
              <a:t>      :  it will Try to write index in the database table, False will not write data in the table</a:t>
            </a:r>
          </a:p>
          <a:p>
            <a:r>
              <a:rPr lang="en-US" sz="1600" b="1" dirty="0" err="1" smtClean="0"/>
              <a:t>if_exists</a:t>
            </a:r>
            <a:r>
              <a:rPr lang="en-US" sz="1600" b="1" dirty="0" smtClean="0"/>
              <a:t>  </a:t>
            </a:r>
            <a:r>
              <a:rPr lang="en-US" sz="1600" dirty="0" smtClean="0"/>
              <a:t>     </a:t>
            </a:r>
            <a:r>
              <a:rPr lang="en-US" sz="1400" dirty="0" smtClean="0"/>
              <a:t>:</a:t>
            </a:r>
            <a:r>
              <a:rPr lang="en-US" sz="1600" dirty="0" smtClean="0"/>
              <a:t>  {‘fail’, ‘replace’, ‘append’}, default ‘fail’</a:t>
            </a:r>
          </a:p>
          <a:p>
            <a:r>
              <a:rPr lang="en-US" sz="1600" b="1" dirty="0" err="1" smtClean="0"/>
              <a:t>Chunksize</a:t>
            </a:r>
            <a:r>
              <a:rPr lang="en-US" sz="1600" b="1" dirty="0" smtClean="0"/>
              <a:t>   :  </a:t>
            </a:r>
            <a:r>
              <a:rPr lang="en-US" sz="1600" dirty="0" err="1" smtClean="0"/>
              <a:t>int</a:t>
            </a:r>
            <a:r>
              <a:rPr lang="en-US" sz="1600" dirty="0" smtClean="0"/>
              <a:t>, optional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219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to_sql</a:t>
            </a:r>
            <a:r>
              <a:rPr lang="en-US" dirty="0" smtClean="0"/>
              <a:t>() method is used to write </a:t>
            </a:r>
            <a:r>
              <a:rPr lang="en-US" dirty="0" err="1" smtClean="0"/>
              <a:t>DataFrame</a:t>
            </a:r>
            <a:r>
              <a:rPr lang="en-US" dirty="0" smtClean="0"/>
              <a:t> data  back into </a:t>
            </a:r>
            <a:r>
              <a:rPr lang="en-US" dirty="0" err="1" smtClean="0"/>
              <a:t>mysql</a:t>
            </a:r>
            <a:r>
              <a:rPr lang="en-US" dirty="0" smtClean="0"/>
              <a:t> tables.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Pymysql</a:t>
            </a:r>
            <a:r>
              <a:rPr lang="en-US" dirty="0" smtClean="0"/>
              <a:t>  and </a:t>
            </a:r>
            <a:r>
              <a:rPr lang="en-US" b="1" dirty="0" err="1" smtClean="0"/>
              <a:t>sqlalchemy</a:t>
            </a:r>
            <a:r>
              <a:rPr lang="en-US" dirty="0" smtClean="0"/>
              <a:t> are two modules that is required to make connections and perform reading and writing operation on MySQL database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3915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our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533400"/>
            <a:ext cx="87534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733800"/>
            <a:ext cx="41529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76800" y="5029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Admno</a:t>
            </a:r>
            <a:r>
              <a:rPr lang="en-US" dirty="0" smtClean="0"/>
              <a:t>  and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are primary keys in their respective tables.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191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DATABASE NAME: DAVSCHOOL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read_sql_table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read_sql_table</a:t>
            </a:r>
            <a:r>
              <a:rPr lang="en-US" b="1" dirty="0" smtClean="0"/>
              <a:t>() </a:t>
            </a:r>
            <a:r>
              <a:rPr lang="en-US" dirty="0" smtClean="0"/>
              <a:t>function is used to read data from any existing table into a pandas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Syntax:</a:t>
            </a:r>
          </a:p>
          <a:p>
            <a:endParaRPr lang="en-US" dirty="0" smtClean="0"/>
          </a:p>
          <a:p>
            <a:r>
              <a:rPr lang="en-US" dirty="0" err="1" smtClean="0"/>
              <a:t>pandas.read_sql_table</a:t>
            </a:r>
            <a:r>
              <a:rPr lang="en-US" dirty="0" smtClean="0"/>
              <a:t>(</a:t>
            </a:r>
            <a:r>
              <a:rPr lang="en-US" dirty="0" err="1" smtClean="0"/>
              <a:t>table_name</a:t>
            </a:r>
            <a:r>
              <a:rPr lang="en-US" dirty="0" smtClean="0"/>
              <a:t>, connection</a:t>
            </a:r>
            <a:r>
              <a:rPr lang="en-US" dirty="0" smtClean="0"/>
              <a:t>, columns</a:t>
            </a:r>
            <a:r>
              <a:rPr lang="en-US" dirty="0" smtClean="0"/>
              <a:t>, </a:t>
            </a:r>
            <a:r>
              <a:rPr lang="en-US" dirty="0" err="1" smtClean="0"/>
              <a:t>chunksize</a:t>
            </a:r>
            <a:r>
              <a:rPr lang="en-US" dirty="0" smtClean="0"/>
              <a:t> )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Where </a:t>
            </a:r>
          </a:p>
          <a:p>
            <a:endParaRPr lang="en-US" dirty="0" smtClean="0"/>
          </a:p>
          <a:p>
            <a:r>
              <a:rPr lang="en-US" b="1" dirty="0" err="1" smtClean="0"/>
              <a:t>Table_name</a:t>
            </a:r>
            <a:r>
              <a:rPr lang="en-US" b="1" dirty="0" smtClean="0"/>
              <a:t> </a:t>
            </a:r>
            <a:r>
              <a:rPr lang="en-US" dirty="0" smtClean="0"/>
              <a:t> : name of the table in the database</a:t>
            </a:r>
          </a:p>
          <a:p>
            <a:r>
              <a:rPr lang="en-US" b="1" dirty="0" smtClean="0"/>
              <a:t>Connection</a:t>
            </a:r>
            <a:r>
              <a:rPr lang="en-US" dirty="0" smtClean="0"/>
              <a:t>   : string or </a:t>
            </a:r>
            <a:r>
              <a:rPr lang="en-US" dirty="0" err="1" smtClean="0"/>
              <a:t>sqlalchemy</a:t>
            </a:r>
            <a:r>
              <a:rPr lang="en-US" dirty="0" smtClean="0"/>
              <a:t> connection </a:t>
            </a:r>
          </a:p>
          <a:p>
            <a:r>
              <a:rPr lang="en-US" b="1" dirty="0" smtClean="0"/>
              <a:t>Columns   </a:t>
            </a:r>
            <a:r>
              <a:rPr lang="en-US" dirty="0" smtClean="0"/>
              <a:t>     :  default is all the available column or list of columns that you want to display  from the database table.</a:t>
            </a:r>
          </a:p>
          <a:p>
            <a:r>
              <a:rPr lang="en-US" b="1" dirty="0" err="1" smtClean="0"/>
              <a:t>Chunksize</a:t>
            </a:r>
            <a:r>
              <a:rPr lang="en-US" b="1" dirty="0" smtClean="0"/>
              <a:t> </a:t>
            </a:r>
            <a:r>
              <a:rPr lang="en-US" dirty="0" smtClean="0"/>
              <a:t>    : default value is ‘NONE’. Only used when you have a very large data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562600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 String</a:t>
            </a:r>
            <a:endParaRPr lang="en-US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Conn = </a:t>
            </a:r>
            <a:r>
              <a:rPr lang="en-US" sz="1600" dirty="0" err="1" smtClean="0">
                <a:solidFill>
                  <a:srgbClr val="FF0000"/>
                </a:solidFill>
              </a:rPr>
              <a:t>sqlalchemy.create_engine</a:t>
            </a:r>
            <a:r>
              <a:rPr lang="en-US" sz="1600" dirty="0" smtClean="0">
                <a:solidFill>
                  <a:srgbClr val="FF0000"/>
                </a:solidFill>
              </a:rPr>
              <a:t>(‘</a:t>
            </a:r>
            <a:r>
              <a:rPr lang="en-US" sz="1600" dirty="0" err="1" smtClean="0">
                <a:solidFill>
                  <a:srgbClr val="FF0000"/>
                </a:solidFill>
              </a:rPr>
              <a:t>mysql+pymysql</a:t>
            </a:r>
            <a:r>
              <a:rPr lang="en-US" sz="1600" dirty="0" smtClean="0">
                <a:solidFill>
                  <a:srgbClr val="FF0000"/>
                </a:solidFill>
              </a:rPr>
              <a:t>://</a:t>
            </a:r>
            <a:r>
              <a:rPr lang="en-US" sz="1600" dirty="0" err="1" smtClean="0">
                <a:solidFill>
                  <a:srgbClr val="FF0000"/>
                </a:solidFill>
              </a:rPr>
              <a:t>user:password@localhost:post</a:t>
            </a:r>
            <a:r>
              <a:rPr lang="en-US" sz="1600" dirty="0" smtClean="0">
                <a:solidFill>
                  <a:srgbClr val="FF0000"/>
                </a:solidFill>
              </a:rPr>
              <a:t>/database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 from SQL 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2381"/>
          <a:stretch>
            <a:fillRect/>
          </a:stretch>
        </p:blipFill>
        <p:spPr bwMode="auto">
          <a:xfrm>
            <a:off x="152400" y="609600"/>
            <a:ext cx="8839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495800"/>
            <a:ext cx="8458200" cy="207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read_sql_query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Read_sql_query</a:t>
            </a:r>
            <a:r>
              <a:rPr lang="en-US" b="1" dirty="0" smtClean="0"/>
              <a:t>() </a:t>
            </a:r>
            <a:r>
              <a:rPr lang="en-US" dirty="0" smtClean="0"/>
              <a:t>function is used to run complex </a:t>
            </a:r>
            <a:r>
              <a:rPr lang="en-US" dirty="0" err="1" smtClean="0"/>
              <a:t>sql</a:t>
            </a:r>
            <a:r>
              <a:rPr lang="en-US" dirty="0" smtClean="0"/>
              <a:t> queries to fetch complex data from the database tables and to store the same in pandas </a:t>
            </a:r>
            <a:r>
              <a:rPr lang="en-US" dirty="0" err="1" smtClean="0"/>
              <a:t>dataframes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dirty="0" err="1" smtClean="0"/>
              <a:t>Pandas.read_sql_query</a:t>
            </a:r>
            <a:r>
              <a:rPr lang="en-US" dirty="0" smtClean="0"/>
              <a:t>(</a:t>
            </a:r>
            <a:r>
              <a:rPr lang="en-US" dirty="0" err="1" smtClean="0"/>
              <a:t>query,connection</a:t>
            </a:r>
            <a:r>
              <a:rPr lang="en-US" dirty="0" smtClean="0"/>
              <a:t>, columns, </a:t>
            </a:r>
            <a:r>
              <a:rPr lang="en-US" dirty="0" err="1" smtClean="0"/>
              <a:t>chunksize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Where </a:t>
            </a:r>
          </a:p>
          <a:p>
            <a:endParaRPr lang="en-US" dirty="0" smtClean="0"/>
          </a:p>
          <a:p>
            <a:r>
              <a:rPr lang="en-US" b="1" dirty="0" smtClean="0"/>
              <a:t>Query           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query on the database </a:t>
            </a:r>
          </a:p>
          <a:p>
            <a:r>
              <a:rPr lang="en-US" b="1" dirty="0" smtClean="0"/>
              <a:t>Connection</a:t>
            </a:r>
            <a:r>
              <a:rPr lang="en-US" dirty="0" smtClean="0"/>
              <a:t>   </a:t>
            </a:r>
            <a:r>
              <a:rPr lang="en-US" dirty="0" smtClean="0"/>
              <a:t>: string or </a:t>
            </a:r>
            <a:r>
              <a:rPr lang="en-US" dirty="0" err="1" smtClean="0"/>
              <a:t>sqlalchemy</a:t>
            </a:r>
            <a:r>
              <a:rPr lang="en-US" dirty="0" smtClean="0"/>
              <a:t> connection </a:t>
            </a:r>
          </a:p>
          <a:p>
            <a:r>
              <a:rPr lang="en-US" b="1" dirty="0" smtClean="0"/>
              <a:t>Columns   </a:t>
            </a:r>
            <a:r>
              <a:rPr lang="en-US" dirty="0" smtClean="0"/>
              <a:t>     :  default is all the available column or list of columns that you want to display  from the database table.</a:t>
            </a:r>
          </a:p>
          <a:p>
            <a:r>
              <a:rPr lang="en-US" b="1" dirty="0" err="1" smtClean="0"/>
              <a:t>Chunksize</a:t>
            </a:r>
            <a:r>
              <a:rPr lang="en-US" b="1" dirty="0" smtClean="0"/>
              <a:t> </a:t>
            </a:r>
            <a:r>
              <a:rPr lang="en-US" dirty="0" smtClean="0"/>
              <a:t>    : default value is ‘NONE’. Only used when you have a very large data 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read_sql_query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534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962400"/>
            <a:ext cx="89058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657600"/>
            <a:ext cx="8839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read_sql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447800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Read_sql</a:t>
            </a:r>
            <a:r>
              <a:rPr lang="en-US" b="1" dirty="0" smtClean="0"/>
              <a:t>() </a:t>
            </a:r>
            <a:r>
              <a:rPr lang="en-US" dirty="0" smtClean="0"/>
              <a:t>is a wrapper function to both </a:t>
            </a:r>
            <a:r>
              <a:rPr lang="en-US" b="1" dirty="0" err="1" smtClean="0"/>
              <a:t>read_sql_table</a:t>
            </a:r>
            <a:r>
              <a:rPr lang="en-US" b="1" dirty="0" smtClean="0"/>
              <a:t>() </a:t>
            </a:r>
            <a:r>
              <a:rPr lang="en-US" dirty="0" smtClean="0"/>
              <a:t>and </a:t>
            </a:r>
            <a:r>
              <a:rPr lang="en-US" b="1" dirty="0" err="1" smtClean="0"/>
              <a:t>read_sql_query</a:t>
            </a:r>
            <a:r>
              <a:rPr lang="en-US" b="1" dirty="0" smtClean="0"/>
              <a:t>()  </a:t>
            </a:r>
            <a:r>
              <a:rPr lang="en-US" dirty="0" err="1" smtClean="0"/>
              <a:t>ie</a:t>
            </a:r>
            <a:r>
              <a:rPr lang="en-US" dirty="0" smtClean="0"/>
              <a:t> using a single </a:t>
            </a:r>
            <a:r>
              <a:rPr lang="en-US" dirty="0" err="1" smtClean="0"/>
              <a:t>read_sql</a:t>
            </a:r>
            <a:r>
              <a:rPr lang="en-US" dirty="0" smtClean="0"/>
              <a:t>() we can perform both reading data from a table as well as we can perform complex queries on database tables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Syntax</a:t>
            </a:r>
          </a:p>
          <a:p>
            <a:endParaRPr lang="en-US" dirty="0" smtClean="0"/>
          </a:p>
          <a:p>
            <a:r>
              <a:rPr lang="en-US" i="1" dirty="0" err="1" smtClean="0"/>
              <a:t>Pandas.read_sql</a:t>
            </a:r>
            <a:r>
              <a:rPr lang="en-US" i="1" dirty="0" smtClean="0"/>
              <a:t>(query/</a:t>
            </a:r>
            <a:r>
              <a:rPr lang="en-US" i="1" dirty="0" err="1" smtClean="0"/>
              <a:t>Table_name</a:t>
            </a:r>
            <a:r>
              <a:rPr lang="en-US" i="1" dirty="0" smtClean="0"/>
              <a:t>, </a:t>
            </a:r>
            <a:r>
              <a:rPr lang="en-US" i="1" dirty="0" err="1" smtClean="0"/>
              <a:t>connection,columns</a:t>
            </a:r>
            <a:r>
              <a:rPr lang="en-US" i="1" dirty="0" smtClean="0"/>
              <a:t>, </a:t>
            </a:r>
            <a:r>
              <a:rPr lang="en-US" i="1" dirty="0" err="1" smtClean="0"/>
              <a:t>chunksize</a:t>
            </a:r>
            <a:r>
              <a:rPr lang="en-US" i="1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Where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Everything is same as we have seen in our previous slide.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Read_sql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632E-10B4-4079-B83D-F87553979EC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191000"/>
            <a:ext cx="8746408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8534400" cy="248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105</TotalTime>
  <Words>404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Pandas &amp; MySQL</vt:lpstr>
      <vt:lpstr>Installing modules</vt:lpstr>
      <vt:lpstr>Tables in our DATABASE</vt:lpstr>
      <vt:lpstr>read_sql_table()</vt:lpstr>
      <vt:lpstr>Read data from SQL Table</vt:lpstr>
      <vt:lpstr>read_sql_query()</vt:lpstr>
      <vt:lpstr>read_sql_query</vt:lpstr>
      <vt:lpstr>using read_sql()</vt:lpstr>
      <vt:lpstr>Read_sql()</vt:lpstr>
      <vt:lpstr>Slide 10</vt:lpstr>
      <vt:lpstr>Write data into SQL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&amp; MySQL</dc:title>
  <dc:creator>rakesh</dc:creator>
  <cp:lastModifiedBy>rakesh</cp:lastModifiedBy>
  <cp:revision>23</cp:revision>
  <dcterms:created xsi:type="dcterms:W3CDTF">2020-08-01T15:37:46Z</dcterms:created>
  <dcterms:modified xsi:type="dcterms:W3CDTF">2020-08-29T07:52:31Z</dcterms:modified>
</cp:coreProperties>
</file>