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A44D4-B7C6-483E-8502-F796B26C2C00}" type="datetimeFigureOut">
              <a:rPr lang="en-US" smtClean="0"/>
              <a:pPr/>
              <a:t>8/20/2020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64C075-BE76-4508-88F3-18CE9E7D65F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62200"/>
            <a:ext cx="91440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85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762000"/>
            <a:ext cx="4267200" cy="5867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267200" cy="5867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8458200" cy="487362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685800"/>
            <a:ext cx="8610600" cy="594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0"/>
            <a:ext cx="533400" cy="457200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B8F3632E-10B4-4079-B83D-F87553979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smtClean="0"/>
              <a:t>Python Pandas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Filling missing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Filling with </a:t>
            </a:r>
            <a:r>
              <a:rPr lang="en-US" dirty="0" err="1" smtClean="0"/>
              <a:t>fillna</a:t>
            </a:r>
            <a:r>
              <a:rPr lang="en-US" dirty="0" smtClean="0"/>
              <a:t>() function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609600"/>
            <a:ext cx="8762999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ular Callout 4"/>
          <p:cNvSpPr/>
          <p:nvPr/>
        </p:nvSpPr>
        <p:spPr>
          <a:xfrm>
            <a:off x="4800600" y="3048000"/>
            <a:ext cx="3657600" cy="1219200"/>
          </a:xfrm>
          <a:prstGeom prst="wedgeRoundRectCallout">
            <a:avLst>
              <a:gd name="adj1" fmla="val -133330"/>
              <a:gd name="adj2" fmla="val -230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Filled  missing value with Zero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5219199"/>
            <a:ext cx="4343400" cy="1419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ounded Rectangular Callout 6"/>
          <p:cNvSpPr/>
          <p:nvPr/>
        </p:nvSpPr>
        <p:spPr>
          <a:xfrm>
            <a:off x="5715000" y="4953000"/>
            <a:ext cx="3048000" cy="1371600"/>
          </a:xfrm>
          <a:prstGeom prst="wedgeRoundRectCallout">
            <a:avLst>
              <a:gd name="adj1" fmla="val -111114"/>
              <a:gd name="adj2" fmla="val -234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Fill missing value using the value available in above column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Filling missing values---continue…..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609600"/>
            <a:ext cx="542925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ular Callout 4"/>
          <p:cNvSpPr/>
          <p:nvPr/>
        </p:nvSpPr>
        <p:spPr>
          <a:xfrm>
            <a:off x="6172200" y="609600"/>
            <a:ext cx="2819400" cy="685800"/>
          </a:xfrm>
          <a:prstGeom prst="wedgeRoundRectCallout">
            <a:avLst>
              <a:gd name="adj1" fmla="val -108640"/>
              <a:gd name="adj2" fmla="val -33450"/>
              <a:gd name="adj3" fmla="val 16667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Filling missing value using the value available in below column</a:t>
            </a:r>
            <a:endParaRPr lang="en-US" sz="1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 b="7368"/>
          <a:stretch>
            <a:fillRect/>
          </a:stretch>
        </p:blipFill>
        <p:spPr bwMode="auto">
          <a:xfrm>
            <a:off x="152400" y="3048000"/>
            <a:ext cx="576262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ounded Rectangular Callout 6"/>
          <p:cNvSpPr/>
          <p:nvPr/>
        </p:nvSpPr>
        <p:spPr>
          <a:xfrm>
            <a:off x="6019800" y="2895600"/>
            <a:ext cx="2895600" cy="1143000"/>
          </a:xfrm>
          <a:prstGeom prst="wedgeRoundRectCallout">
            <a:avLst>
              <a:gd name="adj1" fmla="val -98881"/>
              <a:gd name="adj2" fmla="val -26936"/>
              <a:gd name="adj3" fmla="val 16667"/>
            </a:avLst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Fill -99 in 5</a:t>
            </a:r>
            <a:r>
              <a:rPr lang="en-US" baseline="30000" dirty="0" smtClean="0"/>
              <a:t>th</a:t>
            </a:r>
            <a:r>
              <a:rPr lang="en-US" dirty="0" smtClean="0"/>
              <a:t> column and -999 in 6</a:t>
            </a:r>
            <a:r>
              <a:rPr lang="en-US" baseline="30000" dirty="0" smtClean="0"/>
              <a:t>th</a:t>
            </a:r>
            <a:r>
              <a:rPr lang="en-US" dirty="0" smtClean="0"/>
              <a:t> column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5029200"/>
            <a:ext cx="602932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Filling missing values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657600"/>
            <a:ext cx="726757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762000"/>
            <a:ext cx="726757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Filling missing values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b="4918"/>
          <a:stretch>
            <a:fillRect/>
          </a:stretch>
        </p:blipFill>
        <p:spPr bwMode="auto">
          <a:xfrm>
            <a:off x="304800" y="762000"/>
            <a:ext cx="738187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352800"/>
            <a:ext cx="727710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52400" y="64008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Limit  defines how many places previous value will fill the missing values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Filling missing value – using interpolate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685801"/>
            <a:ext cx="6722073" cy="2895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 b="48077"/>
          <a:stretch>
            <a:fillRect/>
          </a:stretch>
        </p:blipFill>
        <p:spPr bwMode="auto">
          <a:xfrm>
            <a:off x="152400" y="3886200"/>
            <a:ext cx="4419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38600" y="4114800"/>
            <a:ext cx="4952999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 missing value rows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762000"/>
            <a:ext cx="706755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133600"/>
            <a:ext cx="6553200" cy="44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6934200" y="4800600"/>
            <a:ext cx="2057400" cy="1219200"/>
          </a:xfrm>
          <a:prstGeom prst="wedgeRoundRectCallout">
            <a:avLst>
              <a:gd name="adj1" fmla="val -58141"/>
              <a:gd name="adj2" fmla="val 23693"/>
              <a:gd name="adj3" fmla="val 16667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Remove all those rows which has </a:t>
            </a:r>
            <a:r>
              <a:rPr lang="en-US" sz="1400" b="1" dirty="0" err="1" smtClean="0">
                <a:solidFill>
                  <a:srgbClr val="FFC000"/>
                </a:solidFill>
              </a:rPr>
              <a:t>NaN</a:t>
            </a:r>
            <a:r>
              <a:rPr lang="en-US" sz="1400" dirty="0" smtClean="0"/>
              <a:t> in each column</a:t>
            </a:r>
            <a:endParaRPr lang="en-US" sz="14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7467600" y="914400"/>
            <a:ext cx="1524000" cy="1066800"/>
          </a:xfrm>
          <a:prstGeom prst="wedgeRoundRectCallout">
            <a:avLst>
              <a:gd name="adj1" fmla="val -79317"/>
              <a:gd name="adj2" fmla="val 19738"/>
              <a:gd name="adj3" fmla="val 16667"/>
            </a:avLst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Remove all those rows which has </a:t>
            </a:r>
            <a:r>
              <a:rPr lang="en-US" sz="1400" dirty="0" err="1" smtClean="0"/>
              <a:t>NaN</a:t>
            </a:r>
            <a:r>
              <a:rPr lang="en-US" sz="1400" dirty="0" smtClean="0"/>
              <a:t> value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Dropping missing value column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609600"/>
            <a:ext cx="6741459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ounded Rectangular Callout 5"/>
          <p:cNvSpPr/>
          <p:nvPr/>
        </p:nvSpPr>
        <p:spPr>
          <a:xfrm>
            <a:off x="7239000" y="990600"/>
            <a:ext cx="1752600" cy="1295400"/>
          </a:xfrm>
          <a:prstGeom prst="wedgeRoundRectCallout">
            <a:avLst>
              <a:gd name="adj1" fmla="val -74068"/>
              <a:gd name="adj2" fmla="val 23019"/>
              <a:gd name="adj3" fmla="val 16667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Will hold all that row that have at-least one value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3124200"/>
            <a:ext cx="7191375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Replace values  </a:t>
            </a:r>
            <a:r>
              <a:rPr lang="en-US" dirty="0" err="1" smtClean="0"/>
              <a:t>DataFrame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609601"/>
            <a:ext cx="7543800" cy="2802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810000"/>
            <a:ext cx="782955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154</TotalTime>
  <Words>125</Words>
  <Application>Microsoft Office PowerPoint</Application>
  <PresentationFormat>On-screen Show (4:3)</PresentationFormat>
  <Paragraphs>27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Default Theme</vt:lpstr>
      <vt:lpstr>Python Pandas</vt:lpstr>
      <vt:lpstr>Filling with fillna() function</vt:lpstr>
      <vt:lpstr>Filling missing values---continue…..</vt:lpstr>
      <vt:lpstr>Filling missing values</vt:lpstr>
      <vt:lpstr>Filling missing values</vt:lpstr>
      <vt:lpstr>Filling missing value – using interpolate</vt:lpstr>
      <vt:lpstr>Drop missing value rows</vt:lpstr>
      <vt:lpstr>Dropping missing value column</vt:lpstr>
      <vt:lpstr>Replace values  DataFrame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rakesh</dc:creator>
  <cp:lastModifiedBy>rakesh</cp:lastModifiedBy>
  <cp:revision>15</cp:revision>
  <dcterms:created xsi:type="dcterms:W3CDTF">2020-07-30T06:20:36Z</dcterms:created>
  <dcterms:modified xsi:type="dcterms:W3CDTF">2020-08-20T06:42:10Z</dcterms:modified>
</cp:coreProperties>
</file>