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01C0-CECD-43B9-A917-C3E98C79C0F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41335-332B-401F-BDF8-AE214B36FD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groupby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Group By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rakesh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5185"/>
          <a:stretch>
            <a:fillRect/>
          </a:stretch>
        </p:blipFill>
        <p:spPr bwMode="auto">
          <a:xfrm>
            <a:off x="152400" y="609600"/>
            <a:ext cx="8763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181600"/>
            <a:ext cx="8153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Groupby</a:t>
            </a:r>
            <a:r>
              <a:rPr lang="en-US" dirty="0" smtClean="0"/>
              <a:t> - Images</a:t>
            </a:r>
            <a:endParaRPr lang="en-US" dirty="0"/>
          </a:p>
        </p:txBody>
      </p:sp>
      <p:pic>
        <p:nvPicPr>
          <p:cNvPr id="4" name="Picture 3" descr="group_by_c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6387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- iteration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4286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79819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76771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90800"/>
            <a:ext cx="4876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724400"/>
            <a:ext cx="48672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 Apply- Combine</a:t>
            </a:r>
            <a:endParaRPr lang="en-US" dirty="0"/>
          </a:p>
        </p:txBody>
      </p:sp>
      <p:pic>
        <p:nvPicPr>
          <p:cNvPr id="4" name="Picture 3" descr="split_apply_comb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63245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763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4038600"/>
            <a:ext cx="861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https://pandas.pydata.org/pandas-docs/stable/reference/api/pandas.DataFrame.groupby.html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</TotalTime>
  <Words>30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Group By</vt:lpstr>
      <vt:lpstr>Grouping Data</vt:lpstr>
      <vt:lpstr>Groupby - Images</vt:lpstr>
      <vt:lpstr>Group by - iteration</vt:lpstr>
      <vt:lpstr>Aggregate Functions</vt:lpstr>
      <vt:lpstr>Split- Apply- Combine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12</cp:revision>
  <dcterms:created xsi:type="dcterms:W3CDTF">2020-07-30T14:37:59Z</dcterms:created>
  <dcterms:modified xsi:type="dcterms:W3CDTF">2020-07-31T02:39:56Z</dcterms:modified>
</cp:coreProperties>
</file>