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3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5114-77A2-4902-A3B6-CDDDA2D9BC16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7E505-15E4-459B-B7F3-ECE725411C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Pivot  &amp; Pivot Table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Rakesh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Pivot_table</a:t>
            </a:r>
            <a:r>
              <a:rPr lang="en-US" dirty="0" smtClean="0"/>
              <a:t> ----- Continued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8392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1" y="2719388"/>
            <a:ext cx="8763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1" y="4572000"/>
            <a:ext cx="87630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Pivot_table</a:t>
            </a:r>
            <a:r>
              <a:rPr lang="en-US" dirty="0" smtClean="0"/>
              <a:t>----</a:t>
            </a:r>
            <a:r>
              <a:rPr lang="en-US" dirty="0" err="1" smtClean="0"/>
              <a:t>Contunued</a:t>
            </a:r>
            <a:r>
              <a:rPr lang="en-US" dirty="0" smtClean="0"/>
              <a:t>…..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915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 allows you to transform or reshape your </a:t>
            </a:r>
            <a:r>
              <a:rPr lang="en-US" dirty="0" err="1" smtClean="0"/>
              <a:t>dataFrames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5775"/>
          <a:stretch>
            <a:fillRect/>
          </a:stretch>
        </p:blipFill>
        <p:spPr bwMode="auto">
          <a:xfrm>
            <a:off x="152401" y="1447800"/>
            <a:ext cx="4876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562600"/>
            <a:ext cx="6248400" cy="117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505200"/>
            <a:ext cx="6019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5400000">
            <a:off x="762000" y="4572000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6200000" flipH="1" flipV="1">
            <a:off x="5143500" y="2400300"/>
            <a:ext cx="1295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Pivot() function: It creates a new </a:t>
            </a:r>
            <a:r>
              <a:rPr lang="en-US" dirty="0" err="1" smtClean="0"/>
              <a:t>dataframe</a:t>
            </a:r>
            <a:r>
              <a:rPr lang="en-US" dirty="0" smtClean="0"/>
              <a:t> after reshaping and transforming the data based on the column values. It takes </a:t>
            </a:r>
            <a:r>
              <a:rPr lang="en-US" dirty="0" err="1" smtClean="0"/>
              <a:t>thrre</a:t>
            </a:r>
            <a:r>
              <a:rPr lang="en-US" dirty="0" smtClean="0"/>
              <a:t> arguments – index, columns and values. Out of these three arguments, first two arguments are compulsory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4384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r>
              <a:rPr lang="en-US" dirty="0" err="1" smtClean="0"/>
              <a:t>Pandas.pivot</a:t>
            </a:r>
            <a:r>
              <a:rPr lang="en-US" dirty="0" smtClean="0"/>
              <a:t>(</a:t>
            </a:r>
            <a:r>
              <a:rPr lang="en-US" dirty="0" err="1" smtClean="0"/>
              <a:t>index,columns,values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Where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/>
              <a:t>Index </a:t>
            </a:r>
            <a:r>
              <a:rPr lang="en-US" dirty="0" smtClean="0"/>
              <a:t> : It is the column name, used to make new </a:t>
            </a:r>
            <a:r>
              <a:rPr lang="en-US" dirty="0" err="1" smtClean="0"/>
              <a:t>dataFrame’s</a:t>
            </a:r>
            <a:r>
              <a:rPr lang="en-US" dirty="0" smtClean="0"/>
              <a:t> index</a:t>
            </a:r>
          </a:p>
          <a:p>
            <a:r>
              <a:rPr lang="en-US" b="1" dirty="0" smtClean="0"/>
              <a:t>Columns</a:t>
            </a:r>
            <a:r>
              <a:rPr lang="en-US" dirty="0" smtClean="0"/>
              <a:t> :  column name to use to make new </a:t>
            </a:r>
            <a:r>
              <a:rPr lang="en-US" dirty="0" err="1" smtClean="0"/>
              <a:t>dataFrame</a:t>
            </a:r>
            <a:r>
              <a:rPr lang="en-US" dirty="0" smtClean="0"/>
              <a:t> ‘s columns</a:t>
            </a:r>
          </a:p>
          <a:p>
            <a:r>
              <a:rPr lang="en-US" b="1" dirty="0" smtClean="0"/>
              <a:t>Values</a:t>
            </a:r>
            <a:r>
              <a:rPr lang="en-US" dirty="0" smtClean="0"/>
              <a:t> : It is the column name to use to make new </a:t>
            </a:r>
            <a:r>
              <a:rPr lang="en-US" dirty="0" err="1" smtClean="0"/>
              <a:t>DataFrame’s</a:t>
            </a:r>
            <a:r>
              <a:rPr lang="en-US" dirty="0" smtClean="0"/>
              <a:t> values. The values </a:t>
            </a:r>
            <a:r>
              <a:rPr lang="en-US" dirty="0" err="1" smtClean="0"/>
              <a:t>paramaters</a:t>
            </a:r>
            <a:r>
              <a:rPr lang="en-US" dirty="0" smtClean="0"/>
              <a:t> accepts both numeric as well as string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 </a:t>
            </a:r>
            <a:r>
              <a:rPr lang="en-US" dirty="0" err="1" smtClean="0"/>
              <a:t>DataFrame</a:t>
            </a:r>
            <a:r>
              <a:rPr lang="en-US" dirty="0" smtClean="0"/>
              <a:t> with Pivot()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1790"/>
          <a:stretch>
            <a:fillRect/>
          </a:stretch>
        </p:blipFill>
        <p:spPr bwMode="auto">
          <a:xfrm>
            <a:off x="228600" y="838200"/>
            <a:ext cx="85122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05200"/>
            <a:ext cx="8382000" cy="302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8680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0"/>
            <a:ext cx="8763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with </a:t>
            </a:r>
            <a:r>
              <a:rPr lang="en-US" dirty="0" err="1" smtClean="0"/>
              <a:t>fillna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1"/>
            <a:ext cx="8839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Pivot_table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6670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</a:t>
            </a:r>
            <a:r>
              <a:rPr lang="en-US" sz="3600" dirty="0" err="1" smtClean="0"/>
              <a:t>ivot_table</a:t>
            </a:r>
            <a:r>
              <a:rPr lang="en-US" sz="3600" dirty="0" smtClean="0"/>
              <a:t>() is used to summarize and aggregate data inside </a:t>
            </a:r>
            <a:r>
              <a:rPr lang="en-US" sz="3600" dirty="0" err="1" smtClean="0"/>
              <a:t>dataframe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Pivot_table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Pivot_table</a:t>
            </a:r>
            <a:r>
              <a:rPr lang="en-US" dirty="0" smtClean="0"/>
              <a:t>() function: it is generalization of pivot() method with </a:t>
            </a:r>
            <a:r>
              <a:rPr lang="en-US" dirty="0" err="1" smtClean="0"/>
              <a:t>summerize</a:t>
            </a:r>
            <a:r>
              <a:rPr lang="en-US" dirty="0" smtClean="0"/>
              <a:t> function like count, sum, mean and table related functions. This method creates a </a:t>
            </a:r>
            <a:r>
              <a:rPr lang="en-US" dirty="0" err="1" smtClean="0"/>
              <a:t>datafrem</a:t>
            </a:r>
            <a:r>
              <a:rPr lang="en-US" dirty="0" smtClean="0"/>
              <a:t> and allows grouping of any data field.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pivot_table</a:t>
            </a:r>
            <a:r>
              <a:rPr lang="en-US" dirty="0" smtClean="0">
                <a:solidFill>
                  <a:srgbClr val="FF0000"/>
                </a:solidFill>
              </a:rPr>
              <a:t>() is used to summarize and aggregate data inside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438400"/>
            <a:ext cx="853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Pandas.pivot_table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</a:rPr>
              <a:t>dataframe,values</a:t>
            </a:r>
            <a:r>
              <a:rPr lang="en-US" sz="1600" dirty="0" smtClean="0">
                <a:solidFill>
                  <a:srgbClr val="00B050"/>
                </a:solidFill>
              </a:rPr>
              <a:t>=</a:t>
            </a:r>
            <a:r>
              <a:rPr lang="en-US" sz="1600" dirty="0" err="1" smtClean="0">
                <a:solidFill>
                  <a:srgbClr val="00B050"/>
                </a:solidFill>
              </a:rPr>
              <a:t>none,index</a:t>
            </a:r>
            <a:r>
              <a:rPr lang="en-US" sz="1600" dirty="0" smtClean="0">
                <a:solidFill>
                  <a:srgbClr val="00B050"/>
                </a:solidFill>
              </a:rPr>
              <a:t>=</a:t>
            </a:r>
            <a:r>
              <a:rPr lang="en-US" sz="1600" dirty="0" err="1" smtClean="0">
                <a:solidFill>
                  <a:srgbClr val="00B050"/>
                </a:solidFill>
              </a:rPr>
              <a:t>None,Columns</a:t>
            </a:r>
            <a:r>
              <a:rPr lang="en-US" sz="1600" dirty="0" smtClean="0">
                <a:solidFill>
                  <a:srgbClr val="00B050"/>
                </a:solidFill>
              </a:rPr>
              <a:t>=None, </a:t>
            </a:r>
            <a:r>
              <a:rPr lang="en-US" sz="1600" dirty="0" err="1" smtClean="0">
                <a:solidFill>
                  <a:srgbClr val="00B050"/>
                </a:solidFill>
              </a:rPr>
              <a:t>aggfunc</a:t>
            </a:r>
            <a:r>
              <a:rPr lang="en-US" sz="1600" dirty="0" smtClean="0">
                <a:solidFill>
                  <a:srgbClr val="00B050"/>
                </a:solidFill>
              </a:rPr>
              <a:t>=‘mean’, </a:t>
            </a:r>
            <a:r>
              <a:rPr lang="en-US" sz="1600" dirty="0" err="1" smtClean="0">
                <a:solidFill>
                  <a:srgbClr val="00B050"/>
                </a:solidFill>
              </a:rPr>
              <a:t>fill_value</a:t>
            </a:r>
            <a:r>
              <a:rPr lang="en-US" sz="1600" dirty="0" smtClean="0">
                <a:solidFill>
                  <a:srgbClr val="00B050"/>
                </a:solidFill>
              </a:rPr>
              <a:t>=None, Margins=false, </a:t>
            </a:r>
            <a:r>
              <a:rPr lang="en-US" sz="1600" dirty="0" err="1" smtClean="0">
                <a:solidFill>
                  <a:srgbClr val="00B050"/>
                </a:solidFill>
              </a:rPr>
              <a:t>dropna</a:t>
            </a:r>
            <a:r>
              <a:rPr lang="en-US" sz="1600" dirty="0" smtClean="0">
                <a:solidFill>
                  <a:srgbClr val="00B050"/>
                </a:solidFill>
              </a:rPr>
              <a:t>=</a:t>
            </a:r>
            <a:r>
              <a:rPr lang="en-US" sz="1600" dirty="0" err="1" smtClean="0">
                <a:solidFill>
                  <a:srgbClr val="00B050"/>
                </a:solidFill>
              </a:rPr>
              <a:t>True,margins_name</a:t>
            </a:r>
            <a:r>
              <a:rPr lang="en-US" sz="1600" dirty="0" smtClean="0">
                <a:solidFill>
                  <a:srgbClr val="00B050"/>
                </a:solidFill>
              </a:rPr>
              <a:t>=‘All’)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Where</a:t>
            </a:r>
          </a:p>
          <a:p>
            <a:endParaRPr lang="en-US" sz="1600" dirty="0" smtClean="0"/>
          </a:p>
          <a:p>
            <a:r>
              <a:rPr lang="en-US" sz="1600" b="1" dirty="0" err="1" smtClean="0"/>
              <a:t>DataFrame</a:t>
            </a:r>
            <a:r>
              <a:rPr lang="en-US" sz="1600" dirty="0" smtClean="0"/>
              <a:t> : This is a pandas </a:t>
            </a:r>
            <a:r>
              <a:rPr lang="en-US" sz="1600" dirty="0" err="1" smtClean="0"/>
              <a:t>DataFrame</a:t>
            </a:r>
            <a:endParaRPr lang="en-US" sz="1600" dirty="0" smtClean="0"/>
          </a:p>
          <a:p>
            <a:r>
              <a:rPr lang="en-US" sz="1600" b="1" dirty="0" smtClean="0"/>
              <a:t>Values </a:t>
            </a:r>
            <a:r>
              <a:rPr lang="en-US" sz="1600" dirty="0" smtClean="0"/>
              <a:t>: This is optional and holds the values of a column to be aggregated</a:t>
            </a:r>
          </a:p>
          <a:p>
            <a:r>
              <a:rPr lang="en-US" sz="1600" b="1" dirty="0" smtClean="0"/>
              <a:t>Index </a:t>
            </a:r>
            <a:r>
              <a:rPr lang="en-US" sz="1600" dirty="0" smtClean="0"/>
              <a:t>: This can be a column, group, array or a list</a:t>
            </a:r>
          </a:p>
          <a:p>
            <a:r>
              <a:rPr lang="en-US" sz="1600" b="1" dirty="0" smtClean="0"/>
              <a:t>Columns</a:t>
            </a:r>
            <a:r>
              <a:rPr lang="en-US" sz="1600" dirty="0" smtClean="0"/>
              <a:t>: This is a column, array or a list</a:t>
            </a:r>
          </a:p>
          <a:p>
            <a:r>
              <a:rPr lang="en-US" sz="1600" b="1" dirty="0" err="1" smtClean="0"/>
              <a:t>Aggfunc</a:t>
            </a:r>
            <a:r>
              <a:rPr lang="en-US" sz="1600" dirty="0" smtClean="0"/>
              <a:t> : This is an aggregate function like count, sum, mean, max, min etc</a:t>
            </a:r>
          </a:p>
          <a:p>
            <a:r>
              <a:rPr lang="en-US" sz="1600" b="1" dirty="0" err="1" smtClean="0"/>
              <a:t>Fill_value</a:t>
            </a:r>
            <a:r>
              <a:rPr lang="en-US" sz="1600" dirty="0" smtClean="0"/>
              <a:t>: Using this we can fill the default values if the values are missing. The default is </a:t>
            </a:r>
            <a:r>
              <a:rPr lang="en-US" sz="1600" dirty="0" err="1" smtClean="0"/>
              <a:t>NaN</a:t>
            </a:r>
            <a:endParaRPr lang="en-US" sz="1600" dirty="0" smtClean="0"/>
          </a:p>
          <a:p>
            <a:r>
              <a:rPr lang="en-US" sz="1600" b="1" dirty="0" smtClean="0"/>
              <a:t>Margins</a:t>
            </a:r>
            <a:r>
              <a:rPr lang="en-US" sz="1600" dirty="0" smtClean="0"/>
              <a:t>: This is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value having default as False. If set True then this will also include total sums along the rows and columns . The total appears in entries whose new column or row labels are ‘All’</a:t>
            </a:r>
          </a:p>
          <a:p>
            <a:r>
              <a:rPr lang="en-US" sz="1600" b="1" dirty="0" err="1" smtClean="0"/>
              <a:t>Dropna</a:t>
            </a:r>
            <a:r>
              <a:rPr lang="en-US" sz="1600" dirty="0" smtClean="0"/>
              <a:t> : if this is true then it drops the row having missing values</a:t>
            </a:r>
          </a:p>
          <a:p>
            <a:r>
              <a:rPr lang="en-US" sz="1600" b="1" dirty="0" err="1" smtClean="0"/>
              <a:t>Margins_name</a:t>
            </a:r>
            <a:r>
              <a:rPr lang="en-US" sz="1600" b="1" dirty="0" smtClean="0"/>
              <a:t>=‘All’ </a:t>
            </a:r>
            <a:r>
              <a:rPr lang="en-US" sz="1600" dirty="0" smtClean="0"/>
              <a:t>: when margins is True, it will contain  names of rows and columns of all the dataset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Pivot_table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953000"/>
            <a:ext cx="886948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</TotalTime>
  <Words>390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Pivot  &amp; Pivot Table</vt:lpstr>
      <vt:lpstr>Pivot</vt:lpstr>
      <vt:lpstr>Pivot</vt:lpstr>
      <vt:lpstr>Reshape DataFrame with Pivot()</vt:lpstr>
      <vt:lpstr>Slide 5</vt:lpstr>
      <vt:lpstr>Pivot with fillna</vt:lpstr>
      <vt:lpstr>Pivot_table()</vt:lpstr>
      <vt:lpstr>Pivot_table()</vt:lpstr>
      <vt:lpstr>Pivot_table()</vt:lpstr>
      <vt:lpstr>Pivot_table ----- Continued</vt:lpstr>
      <vt:lpstr>Pivot_table----Contunued…..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  &amp; Pivot Table</dc:title>
  <dc:creator>rakesh</dc:creator>
  <cp:lastModifiedBy>rakesh</cp:lastModifiedBy>
  <cp:revision>9</cp:revision>
  <dcterms:created xsi:type="dcterms:W3CDTF">2020-08-01T04:43:10Z</dcterms:created>
  <dcterms:modified xsi:type="dcterms:W3CDTF">2020-08-01T06:43:07Z</dcterms:modified>
</cp:coreProperties>
</file>