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62200"/>
            <a:ext cx="91440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85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762000"/>
            <a:ext cx="4267200" cy="5867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267200" cy="5867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8458200" cy="487362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685800"/>
            <a:ext cx="8610600" cy="594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0"/>
            <a:ext cx="533400" cy="457200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B8F3632E-10B4-4079-B83D-F87553979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Pandas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Binary Operations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operations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91200" y="2590800"/>
          <a:ext cx="3048000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8"/>
                <a:gridCol w="165652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Python Operators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Python Function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add()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sub(), subtract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mul</a:t>
                      </a:r>
                      <a:r>
                        <a:rPr lang="en-US" sz="1400" dirty="0" smtClean="0"/>
                        <a:t>()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/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div(), divide()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//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floordiv</a:t>
                      </a:r>
                      <a:r>
                        <a:rPr lang="en-US" sz="1400" dirty="0" smtClean="0"/>
                        <a:t>()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mod()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**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Pow</a:t>
                      </a:r>
                      <a:r>
                        <a:rPr lang="en-US" sz="1400" dirty="0" smtClean="0"/>
                        <a:t>()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" y="2667000"/>
            <a:ext cx="4800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add(), sub(), </a:t>
            </a:r>
            <a:r>
              <a:rPr lang="en-US" dirty="0" err="1" smtClean="0"/>
              <a:t>mul</a:t>
            </a:r>
            <a:r>
              <a:rPr lang="en-US" dirty="0" smtClean="0"/>
              <a:t>(), div() methods perform basic mathematical operation on one or Two </a:t>
            </a:r>
            <a:r>
              <a:rPr lang="en-US" dirty="0" err="1" smtClean="0"/>
              <a:t>DataFrames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radd</a:t>
            </a:r>
            <a:r>
              <a:rPr lang="en-US" dirty="0" smtClean="0"/>
              <a:t>() and </a:t>
            </a:r>
            <a:r>
              <a:rPr lang="en-US" dirty="0" err="1" smtClean="0"/>
              <a:t>rsub</a:t>
            </a:r>
            <a:r>
              <a:rPr lang="en-US" dirty="0" smtClean="0"/>
              <a:t>() stand for </a:t>
            </a:r>
            <a:r>
              <a:rPr lang="en-US" dirty="0" smtClean="0">
                <a:solidFill>
                  <a:srgbClr val="FF0000"/>
                </a:solidFill>
              </a:rPr>
              <a:t>right side addition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right side </a:t>
            </a:r>
            <a:r>
              <a:rPr lang="en-US" dirty="0" err="1" smtClean="0">
                <a:solidFill>
                  <a:srgbClr val="FF0000"/>
                </a:solidFill>
              </a:rPr>
              <a:t>subtration</a:t>
            </a:r>
            <a:r>
              <a:rPr lang="en-US" dirty="0" smtClean="0"/>
              <a:t>. </a:t>
            </a:r>
            <a:r>
              <a:rPr lang="en-US" dirty="0" err="1" smtClean="0"/>
              <a:t>Radd</a:t>
            </a:r>
            <a:r>
              <a:rPr lang="en-US" dirty="0" smtClean="0"/>
              <a:t>(), and </a:t>
            </a:r>
            <a:r>
              <a:rPr lang="en-US" dirty="0" err="1" smtClean="0"/>
              <a:t>rsub</a:t>
            </a:r>
            <a:r>
              <a:rPr lang="en-US" dirty="0" smtClean="0"/>
              <a:t>() add and subtract each element in a </a:t>
            </a:r>
            <a:r>
              <a:rPr lang="en-US" dirty="0" err="1" smtClean="0"/>
              <a:t>dataframe</a:t>
            </a:r>
            <a:r>
              <a:rPr lang="en-US" dirty="0" smtClean="0"/>
              <a:t> with the corresponding element of another data frame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762000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Binary operations are the operation where two operands are operated with an operator. Mathematical operator and comparison operator are known as binary operators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Broadcasting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762000"/>
            <a:ext cx="8458200" cy="582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>
            <a:off x="2438400" y="3886200"/>
            <a:ext cx="3200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819400" y="4724400"/>
            <a:ext cx="28194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638800" y="3581400"/>
            <a:ext cx="3352800" cy="182880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 is also known as </a:t>
            </a:r>
            <a:r>
              <a:rPr lang="en-US" sz="2400" dirty="0" err="1" smtClean="0">
                <a:solidFill>
                  <a:srgbClr val="FFFF00"/>
                </a:solidFill>
              </a:rPr>
              <a:t>BroadCasting</a:t>
            </a:r>
            <a:r>
              <a:rPr lang="en-US" dirty="0" smtClean="0"/>
              <a:t> operation. Since 10 is operating with each element of the </a:t>
            </a:r>
            <a:r>
              <a:rPr lang="en-US" dirty="0" err="1" smtClean="0"/>
              <a:t>DataFrame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 Operation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636" y="995362"/>
            <a:ext cx="8960364" cy="586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ounded Rectangular Callout 7"/>
          <p:cNvSpPr/>
          <p:nvPr/>
        </p:nvSpPr>
        <p:spPr>
          <a:xfrm>
            <a:off x="3886200" y="5562600"/>
            <a:ext cx="4724400" cy="1066800"/>
          </a:xfrm>
          <a:prstGeom prst="wedgeRoundRectCallout">
            <a:avLst>
              <a:gd name="adj1" fmla="val -82696"/>
              <a:gd name="adj2" fmla="val 11232"/>
              <a:gd name="adj3" fmla="val 16667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type of operation is called </a:t>
            </a:r>
            <a:r>
              <a:rPr lang="en-US" dirty="0" smtClean="0">
                <a:solidFill>
                  <a:srgbClr val="FFFF00"/>
                </a:solidFill>
              </a:rPr>
              <a:t>MATCHING</a:t>
            </a:r>
            <a:r>
              <a:rPr lang="en-US" dirty="0" smtClean="0"/>
              <a:t>, since it is adding the corresponding index values of 0,1,2 only and rest is added as </a:t>
            </a:r>
            <a:r>
              <a:rPr lang="en-US" dirty="0" err="1" smtClean="0"/>
              <a:t>NaN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Addition/subtraction/multi/division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685800"/>
            <a:ext cx="2069495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09146" y="762000"/>
            <a:ext cx="3234854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43600" y="2514600"/>
            <a:ext cx="3072621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5334000"/>
            <a:ext cx="2263806" cy="1375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6000" y="5334000"/>
            <a:ext cx="2362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648200" y="5257800"/>
            <a:ext cx="2133600" cy="1513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903920" y="5181600"/>
            <a:ext cx="224008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r>
              <a:rPr lang="en-US" dirty="0" smtClean="0"/>
              <a:t> multiplication with Series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85800"/>
            <a:ext cx="4225537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685800"/>
            <a:ext cx="3836381" cy="584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r>
              <a:rPr lang="en-US" dirty="0" smtClean="0"/>
              <a:t> Multiplication/Division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33401"/>
            <a:ext cx="3185087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2819400"/>
            <a:ext cx="3200400" cy="170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5018515"/>
            <a:ext cx="3048000" cy="1601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38800" y="685801"/>
            <a:ext cx="3047999" cy="2933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10200" y="4267200"/>
            <a:ext cx="355282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209</TotalTime>
  <Words>165</Words>
  <Application>Microsoft Office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Default Theme</vt:lpstr>
      <vt:lpstr>Python Pandas</vt:lpstr>
      <vt:lpstr>Binary operations</vt:lpstr>
      <vt:lpstr>Broadcasting</vt:lpstr>
      <vt:lpstr>Matching Operation</vt:lpstr>
      <vt:lpstr>Addition/subtraction/multi/division</vt:lpstr>
      <vt:lpstr>DataFrame multiplication with Series</vt:lpstr>
      <vt:lpstr>DataFrame Multiplication/Division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rakesh</dc:creator>
  <cp:lastModifiedBy>rakesh</cp:lastModifiedBy>
  <cp:revision>19</cp:revision>
  <dcterms:created xsi:type="dcterms:W3CDTF">2020-07-29T16:32:48Z</dcterms:created>
  <dcterms:modified xsi:type="dcterms:W3CDTF">2020-07-30T07:17:19Z</dcterms:modified>
</cp:coreProperties>
</file>