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B484A-54D8-43A3-96B6-47E8FB33C24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64729-A251-438A-88D7-36FC53FA4F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Boolean Indexing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832648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Boolean indexing is a type of indexing which uses actual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values </a:t>
            </a:r>
            <a:r>
              <a:rPr lang="en-US" sz="2800" dirty="0" smtClean="0"/>
              <a:t>of </a:t>
            </a:r>
            <a:r>
              <a:rPr lang="en-US" sz="2800" dirty="0" smtClean="0"/>
              <a:t>the </a:t>
            </a:r>
            <a:r>
              <a:rPr lang="en-US" sz="2800" dirty="0" smtClean="0"/>
              <a:t>data in the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. In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indexing,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we </a:t>
            </a:r>
            <a:r>
              <a:rPr lang="en-US" sz="2800" dirty="0" smtClean="0"/>
              <a:t>can filter a data </a:t>
            </a:r>
            <a:r>
              <a:rPr lang="en-US" sz="2800" dirty="0" smtClean="0"/>
              <a:t>in </a:t>
            </a:r>
            <a:r>
              <a:rPr lang="en-US" sz="2800" dirty="0" smtClean="0"/>
              <a:t>four ways –</a:t>
            </a:r>
            <a:r>
              <a:rPr lang="en-US" sz="2400" dirty="0" smtClean="0"/>
              <a:t> 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Accessing </a:t>
            </a:r>
            <a:r>
              <a:rPr lang="en-US" sz="2400" dirty="0" smtClean="0"/>
              <a:t>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with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index</a:t>
            </a:r>
          </a:p>
          <a:p>
            <a:pPr fontAlgn="base"/>
            <a:r>
              <a:rPr lang="en-US" sz="2400" dirty="0" smtClean="0"/>
              <a:t>Applying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mask to a </a:t>
            </a:r>
            <a:r>
              <a:rPr lang="en-US" sz="2400" dirty="0" err="1" smtClean="0"/>
              <a:t>dataframe</a:t>
            </a:r>
            <a:endParaRPr lang="en-US" sz="2400" dirty="0" smtClean="0"/>
          </a:p>
          <a:p>
            <a:pPr fontAlgn="base"/>
            <a:r>
              <a:rPr lang="en-US" sz="2400" dirty="0" smtClean="0"/>
              <a:t>Masking data based on column value</a:t>
            </a:r>
          </a:p>
          <a:p>
            <a:pPr fontAlgn="base"/>
            <a:r>
              <a:rPr lang="en-US" sz="2400" dirty="0" smtClean="0"/>
              <a:t>Masking data based on index value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a </a:t>
            </a:r>
            <a:r>
              <a:rPr lang="en-US" b="1" dirty="0" err="1" smtClean="0"/>
              <a:t>DataFrame</a:t>
            </a:r>
            <a:r>
              <a:rPr lang="en-US" b="1" dirty="0" smtClean="0"/>
              <a:t> with a </a:t>
            </a:r>
            <a:r>
              <a:rPr lang="en-US" b="1" dirty="0" err="1" smtClean="0"/>
              <a:t>boolean</a:t>
            </a:r>
            <a:r>
              <a:rPr lang="en-US" b="1" dirty="0" smtClean="0"/>
              <a:t> index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# dictionary of lists</a:t>
            </a:r>
          </a:p>
          <a:p>
            <a:pPr fontAlgn="base"/>
            <a:r>
              <a:rPr lang="en-US" dirty="0" err="1" smtClean="0"/>
              <a:t>dict</a:t>
            </a:r>
            <a:r>
              <a:rPr lang="en-US" dirty="0" smtClean="0"/>
              <a:t> = {'name':["</a:t>
            </a:r>
            <a:r>
              <a:rPr lang="en-US" dirty="0" err="1" smtClean="0"/>
              <a:t>aparna</a:t>
            </a:r>
            <a:r>
              <a:rPr lang="en-US" dirty="0" smtClean="0"/>
              <a:t>", "</a:t>
            </a:r>
            <a:r>
              <a:rPr lang="en-US" dirty="0" err="1" smtClean="0"/>
              <a:t>pankaj</a:t>
            </a:r>
            <a:r>
              <a:rPr lang="en-US" dirty="0" smtClean="0"/>
              <a:t>", "</a:t>
            </a:r>
            <a:r>
              <a:rPr lang="en-US" dirty="0" err="1" smtClean="0"/>
              <a:t>sudhir</a:t>
            </a:r>
            <a:r>
              <a:rPr lang="en-US" dirty="0" smtClean="0"/>
              <a:t>", "</a:t>
            </a:r>
            <a:r>
              <a:rPr lang="en-US" dirty="0" err="1" smtClean="0"/>
              <a:t>Geeku</a:t>
            </a:r>
            <a:r>
              <a:rPr lang="en-US" dirty="0" smtClean="0"/>
              <a:t>"],</a:t>
            </a:r>
          </a:p>
          <a:p>
            <a:pPr fontAlgn="base"/>
            <a:r>
              <a:rPr lang="en-US" dirty="0" smtClean="0"/>
              <a:t>        'degree': ["MBA", "BCA", "</a:t>
            </a:r>
            <a:r>
              <a:rPr lang="en-US" dirty="0" err="1" smtClean="0"/>
              <a:t>M.Tech</a:t>
            </a:r>
            <a:r>
              <a:rPr lang="en-US" dirty="0" smtClean="0"/>
              <a:t>", "MBA"],</a:t>
            </a:r>
          </a:p>
          <a:p>
            <a:pPr fontAlgn="base"/>
            <a:r>
              <a:rPr lang="en-US" dirty="0" smtClean="0"/>
              <a:t>        'score':[90, 40, 80, 98]}</a:t>
            </a:r>
          </a:p>
          <a:p>
            <a:pPr fontAlgn="base"/>
            <a:r>
              <a:rPr lang="en-US" dirty="0" smtClean="0"/>
              <a:t>  </a:t>
            </a:r>
          </a:p>
          <a:p>
            <a:pPr fontAlgn="base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, index = [True, False, True, False])</a:t>
            </a:r>
          </a:p>
          <a:p>
            <a:pPr fontAlgn="base"/>
            <a:r>
              <a:rPr lang="en-US" dirty="0" smtClean="0"/>
              <a:t> </a:t>
            </a:r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05064"/>
            <a:ext cx="8610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3707904" y="2780928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DataFrame</a:t>
            </a:r>
            <a:r>
              <a:rPr lang="en-US" dirty="0" smtClean="0"/>
              <a:t> using loc()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4543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364" y="2708920"/>
            <a:ext cx="8278068" cy="368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</a:t>
            </a:r>
            <a:r>
              <a:rPr lang="en-US" b="1" dirty="0" err="1" smtClean="0"/>
              <a:t>boolean</a:t>
            </a:r>
            <a:r>
              <a:rPr lang="en-US" b="1" dirty="0" smtClean="0"/>
              <a:t> mask to a </a:t>
            </a:r>
            <a:r>
              <a:rPr lang="en-US" b="1" dirty="0" err="1" smtClean="0"/>
              <a:t>dataframe</a:t>
            </a:r>
            <a:r>
              <a:rPr lang="en-US" b="1" dirty="0" smtClean="0"/>
              <a:t> 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54868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dict1 = {'name':["</a:t>
            </a:r>
            <a:r>
              <a:rPr lang="en-US" dirty="0" err="1" smtClean="0"/>
              <a:t>aparna</a:t>
            </a:r>
            <a:r>
              <a:rPr lang="en-US" dirty="0" smtClean="0"/>
              <a:t>", "</a:t>
            </a:r>
            <a:r>
              <a:rPr lang="en-US" dirty="0" err="1" smtClean="0"/>
              <a:t>pankaj</a:t>
            </a:r>
            <a:r>
              <a:rPr lang="en-US" dirty="0" smtClean="0"/>
              <a:t>", "</a:t>
            </a:r>
            <a:r>
              <a:rPr lang="en-US" dirty="0" err="1" smtClean="0"/>
              <a:t>sudhir</a:t>
            </a:r>
            <a:r>
              <a:rPr lang="en-US" dirty="0" smtClean="0"/>
              <a:t>", "</a:t>
            </a:r>
            <a:r>
              <a:rPr lang="en-US" dirty="0" err="1" smtClean="0"/>
              <a:t>Geeku</a:t>
            </a:r>
            <a:r>
              <a:rPr lang="en-US" dirty="0" smtClean="0"/>
              <a:t>"],'degree': ["MBA", "BCA", "</a:t>
            </a:r>
            <a:r>
              <a:rPr lang="en-US" dirty="0" err="1" smtClean="0"/>
              <a:t>M.Tech</a:t>
            </a:r>
            <a:r>
              <a:rPr lang="en-US" dirty="0" smtClean="0"/>
              <a:t>", "MBA"],'score':[90, 40, 80, 98]}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9625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</a:t>
            </a:r>
            <a:r>
              <a:rPr lang="en-US" b="1" dirty="0" err="1" smtClean="0"/>
              <a:t>boolean</a:t>
            </a:r>
            <a:r>
              <a:rPr lang="en-US" b="1" dirty="0" smtClean="0"/>
              <a:t> mask to a </a:t>
            </a:r>
            <a:r>
              <a:rPr lang="en-US" b="1" dirty="0" err="1" smtClean="0"/>
              <a:t>dataframe</a:t>
            </a:r>
            <a:r>
              <a:rPr lang="en-US" b="1" dirty="0" smtClean="0"/>
              <a:t> 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54868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dict1 = {'name':["</a:t>
            </a:r>
            <a:r>
              <a:rPr lang="en-US" dirty="0" err="1" smtClean="0"/>
              <a:t>aparna</a:t>
            </a:r>
            <a:r>
              <a:rPr lang="en-US" dirty="0" smtClean="0"/>
              <a:t>", "</a:t>
            </a:r>
            <a:r>
              <a:rPr lang="en-US" dirty="0" err="1" smtClean="0"/>
              <a:t>pankaj</a:t>
            </a:r>
            <a:r>
              <a:rPr lang="en-US" dirty="0" smtClean="0"/>
              <a:t>", "</a:t>
            </a:r>
            <a:r>
              <a:rPr lang="en-US" dirty="0" err="1" smtClean="0"/>
              <a:t>sudhir</a:t>
            </a:r>
            <a:r>
              <a:rPr lang="en-US" dirty="0" smtClean="0"/>
              <a:t>", "</a:t>
            </a:r>
            <a:r>
              <a:rPr lang="en-US" dirty="0" err="1" smtClean="0"/>
              <a:t>Geeku</a:t>
            </a:r>
            <a:r>
              <a:rPr lang="en-US" dirty="0" smtClean="0"/>
              <a:t>"],'degree': ["MBA", "BCA", "</a:t>
            </a:r>
            <a:r>
              <a:rPr lang="en-US" dirty="0" err="1" smtClean="0"/>
              <a:t>M.Tech</a:t>
            </a:r>
            <a:r>
              <a:rPr lang="en-US" dirty="0" smtClean="0"/>
              <a:t>", "MBA"],'score':[90, 40, 80, 98]}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22"/>
          <a:stretch>
            <a:fillRect/>
          </a:stretch>
        </p:blipFill>
        <p:spPr bwMode="auto">
          <a:xfrm>
            <a:off x="395536" y="1844824"/>
            <a:ext cx="388086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3905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</TotalTime>
  <Words>166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Boolean Indexing</vt:lpstr>
      <vt:lpstr>Slide 2</vt:lpstr>
      <vt:lpstr>Accessing a DataFrame with a boolean index </vt:lpstr>
      <vt:lpstr>Accessing DataFrame using loc() function</vt:lpstr>
      <vt:lpstr>Applying a boolean mask to a dataframe  </vt:lpstr>
      <vt:lpstr>Applying a boolean mask to a dataframe 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Indexing</dc:title>
  <dc:creator>rakesh</dc:creator>
  <cp:lastModifiedBy>rakesh</cp:lastModifiedBy>
  <cp:revision>4</cp:revision>
  <dcterms:created xsi:type="dcterms:W3CDTF">2021-09-10T14:27:49Z</dcterms:created>
  <dcterms:modified xsi:type="dcterms:W3CDTF">2021-09-10T14:54:14Z</dcterms:modified>
</cp:coreProperties>
</file>