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4873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58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Merge Data Frames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By: </a:t>
            </a:r>
            <a:r>
              <a:rPr lang="en-US" dirty="0" err="1" smtClean="0"/>
              <a:t>rakesh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- </a:t>
            </a:r>
            <a:r>
              <a:rPr lang="en-US" dirty="0" err="1" smtClean="0"/>
              <a:t>DataFrames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b="1250"/>
          <a:stretch>
            <a:fillRect/>
          </a:stretch>
        </p:blipFill>
        <p:spPr bwMode="auto">
          <a:xfrm>
            <a:off x="228600" y="533400"/>
            <a:ext cx="861059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6550223"/>
            <a:ext cx="86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is called inner join or intersection- where common values on both </a:t>
            </a:r>
            <a:r>
              <a:rPr lang="en-US" sz="1400" dirty="0" err="1" smtClean="0">
                <a:solidFill>
                  <a:srgbClr val="FF0000"/>
                </a:solidFill>
              </a:rPr>
              <a:t>DataFrames</a:t>
            </a:r>
            <a:r>
              <a:rPr lang="en-US" sz="1400" dirty="0" smtClean="0">
                <a:solidFill>
                  <a:srgbClr val="FF0000"/>
                </a:solidFill>
              </a:rPr>
              <a:t> appear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609601"/>
            <a:ext cx="4695122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14600"/>
            <a:ext cx="558132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91000"/>
            <a:ext cx="55488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88</TotalTime>
  <Words>26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Merge Data Frames</vt:lpstr>
      <vt:lpstr>Merge - DataFrames</vt:lpstr>
      <vt:lpstr>Slide 3</vt:lpstr>
      <vt:lpstr>Outer Join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8</cp:revision>
  <dcterms:created xsi:type="dcterms:W3CDTF">2020-07-31T02:14:34Z</dcterms:created>
  <dcterms:modified xsi:type="dcterms:W3CDTF">2020-07-31T05:08:39Z</dcterms:modified>
</cp:coreProperties>
</file>