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9" r:id="rId9"/>
    <p:sldId id="258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15" autoAdjust="0"/>
    <p:restoredTop sz="94660"/>
  </p:normalViewPr>
  <p:slideViewPr>
    <p:cSldViewPr>
      <p:cViewPr varScale="1">
        <p:scale>
          <a:sx n="111" d="100"/>
          <a:sy n="111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C3F39-EE4C-4D70-9754-36371BC642C8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3DFC-509F-4D04-B062-113B09569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Python Pandas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962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ALTERING DATAFRAME IN PYTHON PANDAS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column using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7086600" cy="235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791108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column using insert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686799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914400" y="6096000"/>
            <a:ext cx="7848600" cy="533400"/>
          </a:xfrm>
          <a:prstGeom prst="wedgeRoundRectCallout">
            <a:avLst>
              <a:gd name="adj1" fmla="val -15706"/>
              <a:gd name="adj2" fmla="val -319210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column already exist at that position then it will shift all the other columns at right hand side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column using </a:t>
            </a:r>
            <a:r>
              <a:rPr lang="en-US" dirty="0" err="1" smtClean="0"/>
              <a:t>Concat</a:t>
            </a:r>
            <a:r>
              <a:rPr lang="en-US" dirty="0" smtClean="0"/>
              <a:t>() 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76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1676400" y="4876800"/>
            <a:ext cx="4572000" cy="1143000"/>
          </a:xfrm>
          <a:prstGeom prst="wedgeRoundRectCallout">
            <a:avLst>
              <a:gd name="adj1" fmla="val 96056"/>
              <a:gd name="adj2" fmla="val -181985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 </a:t>
            </a:r>
            <a:r>
              <a:rPr lang="en-US" dirty="0" err="1" smtClean="0"/>
              <a:t>DataFrame</a:t>
            </a:r>
            <a:r>
              <a:rPr lang="en-US" dirty="0" smtClean="0"/>
              <a:t> is added thus </a:t>
            </a:r>
            <a:r>
              <a:rPr lang="en-US" dirty="0" err="1" smtClean="0"/>
              <a:t>NaN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NaN</a:t>
            </a:r>
            <a:r>
              <a:rPr lang="en-US" sz="1200" dirty="0" smtClean="0">
                <a:solidFill>
                  <a:srgbClr val="FF0000"/>
                </a:solidFill>
              </a:rPr>
              <a:t>  - Means Values does not exists at this position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Row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7924800" cy="46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row using </a:t>
            </a:r>
            <a:r>
              <a:rPr lang="en-US" dirty="0" err="1" smtClean="0"/>
              <a:t>concat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991100" cy="376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75160"/>
            <a:ext cx="3962400" cy="223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19600"/>
            <a:ext cx="445868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21950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79468"/>
            <a:ext cx="5505450" cy="247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3581400" y="2057400"/>
            <a:ext cx="5257800" cy="990600"/>
          </a:xfrm>
          <a:prstGeom prst="wedgeRoundRectCallout">
            <a:avLst>
              <a:gd name="adj1" fmla="val -81863"/>
              <a:gd name="adj2" fmla="val -50513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Axis is not defined it will append data in the first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add data in rows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527764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715000" y="1295400"/>
            <a:ext cx="2286000" cy="1219200"/>
          </a:xfrm>
          <a:prstGeom prst="wedgeRoundRectCallout">
            <a:avLst>
              <a:gd name="adj1" fmla="val -138216"/>
              <a:gd name="adj2" fmla="val -3388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function return the deleted column  with its values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114800"/>
            <a:ext cx="5638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4267200" y="4495800"/>
            <a:ext cx="4724400" cy="533400"/>
          </a:xfrm>
          <a:prstGeom prst="wedgeRoundRectCallout">
            <a:avLst>
              <a:gd name="adj1" fmla="val -64725"/>
              <a:gd name="adj2" fmla="val 109904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Drop() function delete the column but does not store the result in current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334000"/>
            <a:ext cx="3148013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3276600" y="6172200"/>
            <a:ext cx="1905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column from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54102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4419600" cy="203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column using 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71513"/>
            <a:ext cx="8305799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Row- using Drop()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85800"/>
            <a:ext cx="5838335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81400"/>
            <a:ext cx="3507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57800"/>
            <a:ext cx="3568428" cy="118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143000"/>
            <a:ext cx="3886200" cy="109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667000"/>
            <a:ext cx="3590925" cy="69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105400"/>
            <a:ext cx="399939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8768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all except last 3 entries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6104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5029200"/>
            <a:ext cx="436779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105096"/>
              <a:gd name="adj2" fmla="val -9462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Slicing using default Index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495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#accessing </a:t>
            </a:r>
            <a:r>
              <a:rPr lang="en-US" dirty="0" err="1" smtClean="0"/>
              <a:t>dataframe</a:t>
            </a:r>
            <a:r>
              <a:rPr lang="en-US" dirty="0" smtClean="0"/>
              <a:t> using default index ---- slicing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373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648200"/>
            <a:ext cx="5562600" cy="199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676400"/>
            <a:ext cx="4644959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values on multiple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8963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971800"/>
            <a:ext cx="5438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105400" y="3276600"/>
            <a:ext cx="3429000" cy="838200"/>
          </a:xfrm>
          <a:prstGeom prst="wedgeRoundRectCallout">
            <a:avLst>
              <a:gd name="adj1" fmla="val -67866"/>
              <a:gd name="adj2" fmla="val -14985"/>
              <a:gd name="adj3" fmla="val 16667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is ascending order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5057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352800"/>
            <a:ext cx="57435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486400" y="3962400"/>
            <a:ext cx="3276600" cy="914400"/>
          </a:xfrm>
          <a:prstGeom prst="wedgeRoundRectCallout">
            <a:avLst>
              <a:gd name="adj1" fmla="val -86037"/>
              <a:gd name="adj2" fmla="val 2885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existing value with </a:t>
            </a:r>
            <a:r>
              <a:rPr lang="en-US" dirty="0" err="1" smtClean="0"/>
              <a:t>NaN</a:t>
            </a:r>
            <a:r>
              <a:rPr lang="en-US" dirty="0" smtClean="0"/>
              <a:t> when trying to </a:t>
            </a:r>
            <a:r>
              <a:rPr lang="en-US" dirty="0" err="1" smtClean="0"/>
              <a:t>reindex</a:t>
            </a:r>
            <a:r>
              <a:rPr lang="en-US" dirty="0" smtClean="0"/>
              <a:t> with non-</a:t>
            </a:r>
            <a:r>
              <a:rPr lang="en-US" dirty="0" err="1" smtClean="0"/>
              <a:t>existant</a:t>
            </a:r>
            <a:r>
              <a:rPr lang="en-US" dirty="0" smtClean="0"/>
              <a:t> indexes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default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703833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334000" y="1828800"/>
            <a:ext cx="3352800" cy="1143000"/>
          </a:xfrm>
          <a:prstGeom prst="wedgeRoundRectCallout">
            <a:avLst>
              <a:gd name="adj1" fmla="val -88123"/>
              <a:gd name="adj2" fmla="val 540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only display the newly generated index but does not hold values in the same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600"/>
            <a:ext cx="7067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029200" y="5181600"/>
            <a:ext cx="3733800" cy="838200"/>
          </a:xfrm>
          <a:prstGeom prst="wedgeRoundRectCallout">
            <a:avLst>
              <a:gd name="adj1" fmla="val -23892"/>
              <a:gd name="adj2" fmla="val -234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Inplace</a:t>
            </a:r>
            <a:r>
              <a:rPr lang="en-US" dirty="0" smtClean="0"/>
              <a:t> = True  will make name as your new index and make changes in current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6534150" cy="203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4343400" y="1752600"/>
            <a:ext cx="4419600" cy="685800"/>
          </a:xfrm>
          <a:prstGeom prst="wedgeRoundRectCallout">
            <a:avLst>
              <a:gd name="adj1" fmla="val -62153"/>
              <a:gd name="adj2" fmla="val -118186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Inplace</a:t>
            </a:r>
            <a:r>
              <a:rPr lang="en-US" dirty="0" smtClean="0"/>
              <a:t> =True is compulsory to make changes in current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00400"/>
            <a:ext cx="7591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257800" y="4724400"/>
            <a:ext cx="3733800" cy="1066800"/>
          </a:xfrm>
          <a:prstGeom prst="wedgeRoundRectCallout">
            <a:avLst>
              <a:gd name="adj1" fmla="val -89802"/>
              <a:gd name="adj2" fmla="val 22713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DataFrame.loc[] attribute is only available with different index when set other than default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columns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847" y="685800"/>
            <a:ext cx="885375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867400" y="1524000"/>
            <a:ext cx="3048000" cy="1066800"/>
          </a:xfrm>
          <a:prstGeom prst="wedgeRoundRectCallout">
            <a:avLst>
              <a:gd name="adj1" fmla="val -77198"/>
              <a:gd name="adj2" fmla="val -16806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 function does not make changes in the current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065" y="3276600"/>
            <a:ext cx="8865935" cy="23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181600" y="6096000"/>
            <a:ext cx="3276600" cy="609600"/>
          </a:xfrm>
          <a:prstGeom prst="wedgeRoundRectCallout">
            <a:avLst>
              <a:gd name="adj1" fmla="val -80808"/>
              <a:gd name="adj2" fmla="val -12114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.columns </a:t>
            </a:r>
            <a:r>
              <a:rPr lang="en-US" dirty="0" smtClean="0"/>
              <a:t>make columns name permanent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column name---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</a:t>
            </a:r>
            <a:r>
              <a:rPr lang="en-US" dirty="0" err="1" smtClean="0"/>
              <a:t>DataFrame’s</a:t>
            </a:r>
            <a:r>
              <a:rPr lang="en-US" dirty="0" smtClean="0"/>
              <a:t> Data ( Adding a New Column )</a:t>
            </a:r>
            <a:endParaRPr lang="en-US" dirty="0"/>
          </a:p>
        </p:txBody>
      </p:sp>
      <p:pic>
        <p:nvPicPr>
          <p:cNvPr id="22" name="Picture 2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1999"/>
            <a:ext cx="6096000" cy="2254685"/>
          </a:xfrm>
          <a:prstGeom prst="rect">
            <a:avLst/>
          </a:prstGeom>
        </p:spPr>
      </p:pic>
      <p:pic>
        <p:nvPicPr>
          <p:cNvPr id="23" name="Picture 22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3352799" cy="1504847"/>
          </a:xfrm>
          <a:prstGeom prst="rect">
            <a:avLst/>
          </a:prstGeom>
        </p:spPr>
      </p:pic>
      <p:pic>
        <p:nvPicPr>
          <p:cNvPr id="24" name="Picture 23" descr="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8306"/>
            <a:ext cx="4343400" cy="165912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562600" y="6096000"/>
            <a:ext cx="3048000" cy="457200"/>
          </a:xfrm>
          <a:prstGeom prst="wedgeRoundRectCallout">
            <a:avLst>
              <a:gd name="adj1" fmla="val -79805"/>
              <a:gd name="adj2" fmla="val 25651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all the rows as 78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257800" y="3657600"/>
            <a:ext cx="3276600" cy="685800"/>
          </a:xfrm>
          <a:prstGeom prst="wedgeRoundRectCallout">
            <a:avLst>
              <a:gd name="adj1" fmla="val -97251"/>
              <a:gd name="adj2" fmla="val 46301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new column ‘IP’ with values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column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4930212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7543800" cy="190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00600"/>
            <a:ext cx="7696200" cy="183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324600" y="1066800"/>
            <a:ext cx="2590800" cy="609600"/>
          </a:xfrm>
          <a:prstGeom prst="wedgeRoundRectCallout">
            <a:avLst>
              <a:gd name="adj1" fmla="val -92999"/>
              <a:gd name="adj2" fmla="val 73715"/>
              <a:gd name="adj3" fmla="val 1666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a column using another column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733800"/>
            <a:ext cx="2514600" cy="457200"/>
          </a:xfrm>
          <a:prstGeom prst="wedgeRoundRectCallout">
            <a:avLst>
              <a:gd name="adj1" fmla="val -73509"/>
              <a:gd name="adj2" fmla="val 47547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Adding column using simple math operator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1"/>
            <a:ext cx="7113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ular Callout 11"/>
          <p:cNvSpPr/>
          <p:nvPr/>
        </p:nvSpPr>
        <p:spPr>
          <a:xfrm>
            <a:off x="4267200" y="2667000"/>
            <a:ext cx="3733800" cy="685800"/>
          </a:xfrm>
          <a:prstGeom prst="wedgeRoundRectCallout">
            <a:avLst>
              <a:gd name="adj1" fmla="val -110324"/>
              <a:gd name="adj2" fmla="val -74572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values in the column if ‘</a:t>
            </a:r>
            <a:r>
              <a:rPr lang="en-US" b="1" dirty="0" smtClean="0">
                <a:solidFill>
                  <a:srgbClr val="FFFF00"/>
                </a:solidFill>
              </a:rPr>
              <a:t>column already exists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33800"/>
            <a:ext cx="394685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282</TotalTime>
  <Words>347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Python Pandas</vt:lpstr>
      <vt:lpstr>DataFrame creation</vt:lpstr>
      <vt:lpstr>Changing default index</vt:lpstr>
      <vt:lpstr>Slide 4</vt:lpstr>
      <vt:lpstr>Rename columns in DataFrame</vt:lpstr>
      <vt:lpstr>Renaming column name--- continue</vt:lpstr>
      <vt:lpstr>Altering DataFrame’s Data ( Adding a New Column )</vt:lpstr>
      <vt:lpstr>Adding a New column in DataFrame</vt:lpstr>
      <vt:lpstr>Adding column in DataFrame</vt:lpstr>
      <vt:lpstr>Adding a New column using index</vt:lpstr>
      <vt:lpstr>Adding a column using insert function</vt:lpstr>
      <vt:lpstr>Adding a New column using Concat()  Function</vt:lpstr>
      <vt:lpstr>Adding a Row in DataFrame</vt:lpstr>
      <vt:lpstr>Adding a new row using concat() function</vt:lpstr>
      <vt:lpstr>Concat function</vt:lpstr>
      <vt:lpstr>Deleting a Column</vt:lpstr>
      <vt:lpstr>Delete a column from DataFrame</vt:lpstr>
      <vt:lpstr>Delete a column using del</vt:lpstr>
      <vt:lpstr>Delete a Row- using Drop()</vt:lpstr>
      <vt:lpstr>Sort Values</vt:lpstr>
      <vt:lpstr>Sorting values on multiple column</vt:lpstr>
      <vt:lpstr>Reindex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rakesh</dc:creator>
  <cp:lastModifiedBy>rakesh</cp:lastModifiedBy>
  <cp:revision>43</cp:revision>
  <dcterms:created xsi:type="dcterms:W3CDTF">2020-07-25T07:55:15Z</dcterms:created>
  <dcterms:modified xsi:type="dcterms:W3CDTF">2020-07-31T07:45:17Z</dcterms:modified>
</cp:coreProperties>
</file>