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X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FFFFC0"/>
    <a:srgbClr val="F7F76E"/>
    <a:srgbClr val="FFFF80"/>
    <a:srgbClr val="F7F7A0"/>
    <a:srgbClr val="F7F7C8"/>
    <a:srgbClr val="663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6-05T22:03:48.100" idx="1">
    <p:pos x="6372" y="1961"/>
    <p:text>am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D9A-783B-4324-A50E-F5192A772D53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B10-6EAD-4DF5-9AB9-215D9F99F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7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D9A-783B-4324-A50E-F5192A772D53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B10-6EAD-4DF5-9AB9-215D9F99F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4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D9A-783B-4324-A50E-F5192A772D53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B10-6EAD-4DF5-9AB9-215D9F99F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D9A-783B-4324-A50E-F5192A772D53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B10-6EAD-4DF5-9AB9-215D9F99F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8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D9A-783B-4324-A50E-F5192A772D53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B10-6EAD-4DF5-9AB9-215D9F99F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28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D9A-783B-4324-A50E-F5192A772D53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B10-6EAD-4DF5-9AB9-215D9F99F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8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D9A-783B-4324-A50E-F5192A772D53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B10-6EAD-4DF5-9AB9-215D9F99F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9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D9A-783B-4324-A50E-F5192A772D53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B10-6EAD-4DF5-9AB9-215D9F99F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9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D9A-783B-4324-A50E-F5192A772D53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B10-6EAD-4DF5-9AB9-215D9F99F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8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D9A-783B-4324-A50E-F5192A772D53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B10-6EAD-4DF5-9AB9-215D9F99F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4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CD9A-783B-4324-A50E-F5192A772D53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B10-6EAD-4DF5-9AB9-215D9F99F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5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7CD9A-783B-4324-A50E-F5192A772D53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BB10-6EAD-4DF5-9AB9-215D9F99F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1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32000" y="189000"/>
            <a:ext cx="6480000" cy="6480000"/>
          </a:xfrm>
          <a:prstGeom prst="roundRect">
            <a:avLst/>
          </a:prstGeom>
          <a:pattFill prst="pct75">
            <a:fgClr>
              <a:srgbClr val="66330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01585" y="44624"/>
            <a:ext cx="5140831" cy="61555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0" b="1" spc="50" dirty="0" smtClean="0">
                <a:ln w="11430"/>
                <a:solidFill>
                  <a:srgbClr val="F7F76E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经典繁仿圆" pitchFamily="49" charset="-122"/>
                <a:ea typeface="经典繁仿圆" pitchFamily="49" charset="-122"/>
                <a:cs typeface="经典繁仿圆" pitchFamily="49" charset="-122"/>
              </a:rPr>
              <a:t>苍</a:t>
            </a:r>
            <a:endParaRPr lang="zh-CN" altLang="en-US" sz="40000" b="1" spc="50" dirty="0">
              <a:ln w="11430"/>
              <a:solidFill>
                <a:srgbClr val="F7F76E"/>
              </a:solidFill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经典繁仿圆" pitchFamily="49" charset="-122"/>
              <a:ea typeface="经典繁仿圆" pitchFamily="49" charset="-122"/>
              <a:cs typeface="经典繁仿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44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2083904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基本拳脚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440" y="1052736"/>
            <a:ext cx="2083904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华山拳法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5648" y="1916832"/>
            <a:ext cx="1562928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混元掌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5648" y="2780928"/>
            <a:ext cx="2604880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劈石破玉拳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648" y="3501008"/>
            <a:ext cx="1562928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摧心掌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648" y="4221088"/>
            <a:ext cx="1562928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碧罗掌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4498" y="5085184"/>
            <a:ext cx="2083904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大落雁手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5877272"/>
            <a:ext cx="2083904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独孤九剑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3848" y="248734"/>
            <a:ext cx="2083904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基本剑法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0744" y="1040822"/>
            <a:ext cx="2083904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华山剑法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1952" y="1904918"/>
            <a:ext cx="2604880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玉女十三剑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1952" y="2769014"/>
            <a:ext cx="2083904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狂风快剑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1952" y="3489094"/>
            <a:ext cx="2604880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夺命三仙剑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01952" y="4209174"/>
            <a:ext cx="2083904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冲灵剑法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80802" y="5073270"/>
            <a:ext cx="2604880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太岳三青峰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59832" y="5865358"/>
            <a:ext cx="2083904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华岳剑髓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00192" y="248734"/>
            <a:ext cx="2083904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基本刀法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7088" y="1040822"/>
            <a:ext cx="2604880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反两仪刀法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98296" y="1904918"/>
            <a:ext cx="2083904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松风剑法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98296" y="2769014"/>
            <a:ext cx="2083904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衡山剑法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98296" y="3489094"/>
            <a:ext cx="2604880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回风落雁剑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98296" y="4209174"/>
            <a:ext cx="2604880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衡山五神剑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77146" y="5073270"/>
            <a:ext cx="2083904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躺尸剑法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56176" y="5865358"/>
            <a:ext cx="2083904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t" anchorCtr="0">
            <a:spAutoFit/>
            <a:scene3d>
              <a:camera prst="orthographicFront"/>
              <a:lightRig rig="soft" dir="tl"/>
            </a:scene3d>
            <a:sp3d extrusionH="57150" contourW="25400" prstMaterial="matte">
              <a:bevelT w="82550" h="38100" prst="coolSlant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r>
              <a:rPr lang="zh-CN" altLang="en-US" sz="4000" b="1" spc="50" dirty="0">
                <a:ln w="11430"/>
                <a:gradFill>
                  <a:gsLst>
                    <a:gs pos="2500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glow rad="50800">
                    <a:schemeClr val="bg1"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书体坊米芾体" pitchFamily="2" charset="-122"/>
                <a:ea typeface="书体坊米芾体" pitchFamily="2" charset="-122"/>
              </a:rPr>
              <a:t>唐诗剑法</a:t>
            </a:r>
          </a:p>
        </p:txBody>
      </p:sp>
    </p:spTree>
    <p:extLst>
      <p:ext uri="{BB962C8B-B14F-4D97-AF65-F5344CB8AC3E}">
        <p14:creationId xmlns:p14="http://schemas.microsoft.com/office/powerpoint/2010/main" val="36893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effectLst>
          <a:glow rad="101600">
            <a:schemeClr val="bg1">
              <a:alpha val="10000"/>
            </a:schemeClr>
          </a:glow>
          <a:outerShdw blurRad="50800" dist="38100" dir="2700000" sx="200000" sy="200000" algn="tl" rotWithShape="0">
            <a:schemeClr val="tx1">
              <a:alpha val="40000"/>
            </a:schemeClr>
          </a:outerShdw>
        </a:effectLst>
      </a:spPr>
      <a:bodyPr wrap="none" lIns="90000" tIns="7200" rIns="90000" bIns="7200" rtlCol="0">
        <a:spAutoFit/>
        <a:scene3d>
          <a:camera prst="orthographicFront"/>
          <a:lightRig rig="soft" dir="tl"/>
        </a:scene3d>
        <a:sp3d extrusionH="57150" contourW="25400" prstMaterial="matte">
          <a:bevelT w="82550" h="38100" prst="coolSlant"/>
          <a:contourClr>
            <a:schemeClr val="tx1">
              <a:lumMod val="75000"/>
              <a:lumOff val="25000"/>
            </a:schemeClr>
          </a:contourClr>
        </a:sp3d>
      </a:bodyPr>
      <a:lstStyle>
        <a:defPPr>
          <a:defRPr sz="4800" b="1" spc="50" dirty="0" smtClean="0">
            <a:ln w="11430"/>
            <a:gradFill>
              <a:gsLst>
                <a:gs pos="25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/>
            </a:gradFill>
            <a:effectLst>
              <a:glow rad="50800">
                <a:schemeClr val="bg1">
                  <a:alpha val="60000"/>
                </a:schemeClr>
              </a:glow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  <a:latin typeface="书体坊米芾体" pitchFamily="2" charset="-122"/>
            <a:ea typeface="书体坊米芾体" pitchFamily="2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85</Words>
  <Application>Microsoft Office PowerPoint</Application>
  <PresentationFormat>全屏显示(4:3)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ChenX</dc:creator>
  <cp:lastModifiedBy>ChenX</cp:lastModifiedBy>
  <cp:revision>63</cp:revision>
  <dcterms:created xsi:type="dcterms:W3CDTF">2015-08-30T13:33:52Z</dcterms:created>
  <dcterms:modified xsi:type="dcterms:W3CDTF">2016-06-05T14:05:35Z</dcterms:modified>
</cp:coreProperties>
</file>