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72" y="-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5015-1D64-49BE-AE56-9DD652786F0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3B0E-427C-443D-AA69-7414A782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8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5015-1D64-49BE-AE56-9DD652786F0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3B0E-427C-443D-AA69-7414A782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1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5015-1D64-49BE-AE56-9DD652786F0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3B0E-427C-443D-AA69-7414A7821DF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4568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5015-1D64-49BE-AE56-9DD652786F0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3B0E-427C-443D-AA69-7414A782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33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5015-1D64-49BE-AE56-9DD652786F0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3B0E-427C-443D-AA69-7414A7821D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9861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5015-1D64-49BE-AE56-9DD652786F0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3B0E-427C-443D-AA69-7414A782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44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5015-1D64-49BE-AE56-9DD652786F0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3B0E-427C-443D-AA69-7414A782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07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5015-1D64-49BE-AE56-9DD652786F0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3B0E-427C-443D-AA69-7414A782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7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5015-1D64-49BE-AE56-9DD652786F0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3B0E-427C-443D-AA69-7414A782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9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5015-1D64-49BE-AE56-9DD652786F0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3B0E-427C-443D-AA69-7414A782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0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5015-1D64-49BE-AE56-9DD652786F0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3B0E-427C-443D-AA69-7414A782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5015-1D64-49BE-AE56-9DD652786F0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3B0E-427C-443D-AA69-7414A782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0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5015-1D64-49BE-AE56-9DD652786F0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3B0E-427C-443D-AA69-7414A782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5015-1D64-49BE-AE56-9DD652786F0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3B0E-427C-443D-AA69-7414A782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2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5015-1D64-49BE-AE56-9DD652786F0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3B0E-427C-443D-AA69-7414A782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2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75015-1D64-49BE-AE56-9DD652786F0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73B0E-427C-443D-AA69-7414A782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9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75015-1D64-49BE-AE56-9DD652786F0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F73B0E-427C-443D-AA69-7414A782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C910713-CE99-91F1-9675-A7F9E548DCF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07066" y="1594673"/>
            <a:ext cx="6613351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 Information System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Subtitle: Client &amp; Program Management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Name: Lawrence Osuru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Date:4/26/2025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97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1CED-3AE4-D41A-885B-F061970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Title:</a:t>
            </a:r>
            <a:r>
              <a:rPr lang="en-US" dirty="0"/>
              <a:t> Challenge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2154E-F72D-7E75-3DF5-495B438A3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 a health information system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Register clients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health programs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Enroll clients into programs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 and expose client profiles via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Clean, well-documented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Demonstrate understanding, structure, and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2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2551-D47A-B5D8-DA1C-5BD6A443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Title:</a:t>
            </a:r>
            <a:r>
              <a:rPr lang="en-US" dirty="0"/>
              <a:t>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E9F85-699C-CDC5-3815-CFD8839C4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Backend: Built a RESTful API using </a:t>
            </a:r>
            <a:r>
              <a:rPr lang="en-US" b="1" dirty="0"/>
              <a:t>Node.js</a:t>
            </a:r>
            <a:r>
              <a:rPr lang="en-US" dirty="0"/>
              <a:t> and </a:t>
            </a:r>
            <a:r>
              <a:rPr lang="en-US" b="1" dirty="0"/>
              <a:t>Express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Frontend: Developed client-side application using </a:t>
            </a:r>
            <a:r>
              <a:rPr lang="en-US" b="1" dirty="0"/>
              <a:t>ReactJS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Database: Used </a:t>
            </a:r>
            <a:r>
              <a:rPr lang="en-US" b="1" dirty="0"/>
              <a:t>MongoDB</a:t>
            </a:r>
            <a:r>
              <a:rPr lang="en-US" dirty="0"/>
              <a:t> to store client and program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API-first approach: Designed backend before frontend integration.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8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C03F-7E51-04F9-F72D-3822DA14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Title:</a:t>
            </a:r>
            <a:r>
              <a:rPr lang="en-US" dirty="0"/>
              <a:t> 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7DD52-3494-0A54-8F7F-C2AAE1C63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Frontend:</a:t>
            </a:r>
            <a:r>
              <a:rPr lang="en-US" dirty="0"/>
              <a:t> ReactJS (Client UI)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Backend:</a:t>
            </a:r>
            <a:r>
              <a:rPr lang="en-US" dirty="0"/>
              <a:t> Node.js + Express (API server)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Database:</a:t>
            </a:r>
            <a:r>
              <a:rPr lang="en-US" dirty="0"/>
              <a:t> MongoDB (Atlas cluster)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API Communication:</a:t>
            </a:r>
            <a:r>
              <a:rPr lang="en-US" dirty="0"/>
              <a:t> Axios HTTP requests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34B4-1F37-AC6B-E2C0-3C7AF0AC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Title:</a:t>
            </a:r>
            <a:r>
              <a:rPr lang="en-US" dirty="0"/>
              <a:t>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A8C41-9DE2-0ACE-A6CA-1B6ACA415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Register new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health programs (e.g., TB, HIV).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Enroll clients into multiple programs.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View client profile (including enrolled programs).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Search for clients (optional enhancement).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Expose client profiles through RESTful APIs.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3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174D3-C244-DA9F-AC0B-DFCA0AB8B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Solution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E28E0-87D9-9838-FBD5-AD7225E9D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Client Registration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Health Program creation and enrollment.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Client list view with profile and enrollment 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Profile page showing enrolled programs.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API endpoints available for external access.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6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B142-A6EF-2F86-2B9C-F71334C8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Thank You!</a:t>
            </a:r>
          </a:p>
        </p:txBody>
      </p:sp>
    </p:spTree>
    <p:extLst>
      <p:ext uri="{BB962C8B-B14F-4D97-AF65-F5344CB8AC3E}">
        <p14:creationId xmlns:p14="http://schemas.microsoft.com/office/powerpoint/2010/main" val="22333224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234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Title: Health Information System Subtitle: Client &amp; Program Management Name: Lawrence Osuru Date:4/26/2025</vt:lpstr>
      <vt:lpstr>Title: Challenge Overview</vt:lpstr>
      <vt:lpstr>Title: Approach</vt:lpstr>
      <vt:lpstr>Title: System Architecture</vt:lpstr>
      <vt:lpstr>Title: Key Features</vt:lpstr>
      <vt:lpstr> Solution Demonstration</vt:lpstr>
      <vt:lpstr>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2025-04-26T20:44:28Z</dcterms:created>
  <dcterms:modified xsi:type="dcterms:W3CDTF">2025-04-26T21:00:51Z</dcterms:modified>
</cp:coreProperties>
</file>