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29dbc6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29dbc6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29dbc68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29dbc68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29dbc68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29dbc68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29dbc68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29dbc68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29dbc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29dbc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29dbc6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29dbc6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9dbc6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29dbc6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29dbc6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29dbc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29dbc6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29dbc6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29dbc6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29dbc6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29dbc68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29dbc68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29dbc6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29dbc6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Census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Linsey, Abby, and Nick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75" y="331016"/>
            <a:ext cx="5838456" cy="212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125" y="2409000"/>
            <a:ext cx="6693739" cy="23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900"/>
            <a:ext cx="8167176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8136475" y="1312850"/>
            <a:ext cx="915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Equally M/F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925"/>
            <a:ext cx="883920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925"/>
            <a:ext cx="883920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925"/>
            <a:ext cx="883920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9" y="591800"/>
            <a:ext cx="8799800" cy="395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925"/>
            <a:ext cx="883920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2510725"/>
            <a:ext cx="87915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500" y="174100"/>
            <a:ext cx="7172995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2773200"/>
            <a:ext cx="820675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13" y="188550"/>
            <a:ext cx="8732969" cy="24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2000"/>
            <a:ext cx="8839201" cy="264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4175"/>
            <a:ext cx="8839200" cy="244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