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2946-F87C-C48C-6FAB-8D9B017F1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E25A2-C74E-6571-B61D-7A6E10560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F1C3-E9CD-9401-3BC2-82BFF283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2C30D-E3B3-846F-6927-BF9C0DE5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A337-7DA2-051C-C289-7EFF993A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090A-9808-E413-83F2-B1A4550A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02282-A16B-E7AD-89DF-3DB6394C5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F5DC6-ECF5-A895-B498-D47A99F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E4DA-E495-8970-46CE-892ED0AA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4395-BBDE-72AF-3608-10B2D63F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DA1FB-77AF-3E7F-A94A-E996DF002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6770D-E921-6B43-D9C7-32002E4A0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9036-B0B4-5F2A-D362-BAF6F52D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83A8-7DA2-8CB9-A9B8-659460EA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0104-4D9B-932E-7826-4EE1A9FE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179E-C0DA-434A-AC8A-D7910191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62FB-44A4-AAB7-2532-7364712A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A808-B458-AD92-C6E5-8FCFDAE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A89F4-423A-7351-24D6-0A70B0CE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60F3-9B34-E7C9-6EE0-AAC0DAC8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9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66AE-8A39-5582-3937-AEDBBB30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ADC2E-CE0F-A787-FE64-C64E389B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2DC1-6251-B5B2-8920-38402D6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5B93-19A0-B873-FB99-48F4D2BA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A3F2-EFCF-B64C-AF38-73470E9E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8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1D26-6976-8B19-430E-0C089595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D58C-422F-D798-5FAA-0BC95C1C9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CEF5D-0716-8A53-71C7-F64C6D06F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D4B74-F885-7EC5-B3A7-4EF1A1E0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4B16E-A288-54DB-84CB-8FECB80D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9649C-5F80-7DD4-7692-94BE18AC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9D2F-B49A-90FB-7B69-A04E39E6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C105-7C9D-D929-F631-30A14CC9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49787-5021-3700-324B-BFFA2CE7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1C368-782F-EB70-8BDC-0C4B7B1A3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71137-DE89-D064-B117-6DA6542F9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5391F-2741-06B5-ECE0-E671E2CE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4E9F9-1444-2F6A-F67D-2695A3C8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6038-5EF3-AA4C-946E-0A8B3CBF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7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731-712A-3865-4DCD-7D1943E2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22944-991B-5EF1-B557-BD5CC4D6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EB61E-C944-9E80-9779-38798749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56EF8-53BE-2509-15D9-BB72DBBE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5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641F4-EBFA-D092-1FFD-68DD5488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58591-D5B2-5672-06CB-CE29ACED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00BFF-6EFB-C806-2D0A-7153449A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7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7FAE-9C26-7DC6-6341-BCD8F407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AC2C-9210-3B20-7B5C-6D9649C0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76311-AAA4-56A5-A74E-9D871B6D5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552B5-C07B-7017-DAA3-4711B9D2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D6A2-A492-3300-BA20-1D21F907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BC24-4FF9-1A8F-2B5D-2DF8F642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8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1294-2386-9788-6313-032DE490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6095A-E1A7-EE38-F25D-6F2060C43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91204-E8BB-90DE-FC3B-6F4F82588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131FE-4744-A2DC-EF02-1C91A3FD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F963C-73F4-D1E3-26F1-86F195B4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8E924-1CEA-821D-17A5-6DA89F1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60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16125-CC8A-88CA-3074-C790B067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D9F6-A9DD-5A5F-D086-7B6F471C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2FAF-5E28-F497-32F1-E3A4E3EF7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55C9-33C6-4C1F-940D-C8A46FBF8BB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3D74-2A16-B247-FA9B-3286710D6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24A5-EDC5-BE60-0B55-51BF4E4EC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A201-B512-4B80-A55C-8122826C5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6F27805-B67F-5626-C8E8-4BFC69DEB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4" y="419567"/>
            <a:ext cx="9144000" cy="1655762"/>
          </a:xfrm>
        </p:spPr>
        <p:txBody>
          <a:bodyPr/>
          <a:lstStyle/>
          <a:p>
            <a:r>
              <a:rPr lang="en-IN" b="1" u="sng" dirty="0"/>
              <a:t>Levels of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FD9FE-F4B4-7388-170F-821C108C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1372998"/>
            <a:ext cx="5334000" cy="4644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65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E1D4B9-9A7B-2CA3-27BA-3C25F79CA746}"/>
              </a:ext>
            </a:extLst>
          </p:cNvPr>
          <p:cNvSpPr txBox="1"/>
          <p:nvPr/>
        </p:nvSpPr>
        <p:spPr>
          <a:xfrm>
            <a:off x="779929" y="347933"/>
            <a:ext cx="1050663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u="sng" dirty="0">
                <a:solidFill>
                  <a:srgbClr val="0D0D0D"/>
                </a:solidFill>
                <a:effectLst/>
                <a:latin typeface="Söhne"/>
              </a:rPr>
              <a:t>Unit Testing</a:t>
            </a:r>
            <a:r>
              <a:rPr lang="en-US" b="0" i="0" u="sng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Scope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Individual units or components of the software, such as functions, methods, or classes, are tested in isolation.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 verify that each unit performs as expected and to identify defects early in the development process.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Testing frameworks like JUnit,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NUnit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Pytest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are commonly used for unit testing.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b="1" i="0" u="sng" dirty="0">
                <a:solidFill>
                  <a:srgbClr val="0D0D0D"/>
                </a:solidFill>
                <a:effectLst/>
                <a:latin typeface="Söhne"/>
              </a:rPr>
              <a:t>Integration Testing</a:t>
            </a:r>
            <a:r>
              <a:rPr lang="en-US" b="0" i="0" u="sng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Scope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Interactions between different units or components of the software are tested to ensure that they work together as intended.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 verify that the integrated system functions correctly and that data is passed between components without loss or corruption.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Approaches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Top-down, bottom-up, incremental, or big bang integration testing are commonly used, depending on the project's requirements.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b="1" i="0" u="sng" dirty="0">
                <a:solidFill>
                  <a:srgbClr val="0D0D0D"/>
                </a:solidFill>
                <a:effectLst/>
                <a:latin typeface="Söhne"/>
              </a:rPr>
              <a:t>System Testing</a:t>
            </a:r>
            <a:r>
              <a:rPr lang="en-US" b="0" i="0" u="sng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200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Scope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entire software system is tested as a whole to validate its compliance with specified requirements and to evaluate its overall functionality, performance, and usability.</a:t>
            </a:r>
          </a:p>
          <a:p>
            <a:pPr marL="7200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 assess the system's behavior under various conditions and to identify defects or inconsistencies that may arise during real-world usage.</a:t>
            </a:r>
          </a:p>
          <a:p>
            <a:pPr marL="7200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Types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Functional testing, non-functional testing (e.g., performance, security, usability), and regression testing are commonly performed during system testing.</a:t>
            </a:r>
          </a:p>
          <a:p>
            <a:pPr marL="742950" lvl="1" indent="-285750" algn="just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2915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61DE01-EF7F-BB3F-F519-BB1D0018576D}"/>
              </a:ext>
            </a:extLst>
          </p:cNvPr>
          <p:cNvSpPr txBox="1"/>
          <p:nvPr/>
        </p:nvSpPr>
        <p:spPr>
          <a:xfrm>
            <a:off x="636494" y="412376"/>
            <a:ext cx="112327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  <a:r>
              <a:rPr lang="en-US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software is tested from the end-users' perspective to determine whether it meets their requirements and business objectives.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gain confidence that the software is ready for deployment and to obtain approval from stakeholders for its release.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acceptance testing (UAT), alpha testing, and beta testing are common forms of acceptance testing, each involving different stakeholders and objectives.</a:t>
            </a:r>
          </a:p>
          <a:p>
            <a:pPr algn="just"/>
            <a:endParaRPr lang="en-US" b="1" i="0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  <a:r>
              <a:rPr lang="en-US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Previously tested software features are retested to ensure that recent changes or fixes have not adversely affected existing functionality.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detect and prevent regression defects introduced by new code changes or system modifications.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Regression testing is often automated to facilitate frequent execution and to ensure comprehensive test coverage.</a:t>
            </a:r>
          </a:p>
          <a:p>
            <a:pPr algn="just"/>
            <a:endParaRPr lang="en-US" b="1" i="0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Smoke Testing</a:t>
            </a:r>
            <a:r>
              <a:rPr lang="en-US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Basic functionality of the software is quickly verified to ensure that critical features are working before more comprehensive testing is performed.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identify major defects or show-stopper issues early in the testing process, allowing development teams to address them promptly.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Smoke tests are typically focused on key functionalities or critical paths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5624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Linsha Ramanathan</dc:creator>
  <cp:lastModifiedBy>Linsha Ramanathan</cp:lastModifiedBy>
  <cp:revision>12</cp:revision>
  <dcterms:created xsi:type="dcterms:W3CDTF">2024-03-17T13:46:27Z</dcterms:created>
  <dcterms:modified xsi:type="dcterms:W3CDTF">2024-03-17T16:00:43Z</dcterms:modified>
</cp:coreProperties>
</file>