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6/23/2024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0193" y="821265"/>
            <a:ext cx="7241382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Frames &amp; </a:t>
            </a:r>
            <a:r>
              <a:rPr lang="en-US" sz="5400" dirty="0" err="1"/>
              <a:t>Iframes</a:t>
            </a:r>
            <a:r>
              <a:rPr lang="en-US" sz="5400" dirty="0"/>
              <a:t> in Selenium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Selenium is a powerful tool for web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Frames are HTML elements that allow embedding another HTML document within the current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Handling frames is crucial for interacting with elements inside them.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8185E5E-99EE-F0EB-7C64-C4272856E6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3621" y="1850154"/>
            <a:ext cx="572472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Inline frame used within a webpage.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Part of a frameset (deprecated in HTML5).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04E2EF-CF2A-3623-F346-47A6688BF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21" y="3789723"/>
            <a:ext cx="694613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Frames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8650" lvl="1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browser developer tools (F12) to inspect and identify frames in the DOM.</a:t>
            </a:r>
          </a:p>
          <a:p>
            <a:pPr marL="628650" lvl="1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&lt;frame&gt;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tags.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3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FED2-1326-9BBF-AA5C-CDB67B78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22" y="1571990"/>
            <a:ext cx="10820400" cy="4838538"/>
          </a:xfrm>
        </p:spPr>
        <p:txBody>
          <a:bodyPr/>
          <a:lstStyle/>
          <a:p>
            <a:r>
              <a:rPr lang="en-IN" b="1" dirty="0"/>
              <a:t>Switching to Frames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dirty="0"/>
              <a:t>Necessary to switch to a frame before interacting with elements inside it.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dirty="0"/>
              <a:t>Selenium provides methods to switch to frames.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1400" b="1" u="sng" dirty="0"/>
              <a:t>By Index 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1200" dirty="0"/>
              <a:t>	</a:t>
            </a:r>
            <a:r>
              <a:rPr lang="en-US" sz="1200" dirty="0" err="1"/>
              <a:t>driver.switchTo</a:t>
            </a:r>
            <a:r>
              <a:rPr lang="en-US" sz="1200" dirty="0"/>
              <a:t>().frame(0);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IN" sz="1400" b="1" u="sng" dirty="0"/>
              <a:t>By Name or ID 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1200" dirty="0"/>
              <a:t>	</a:t>
            </a:r>
            <a:r>
              <a:rPr lang="en-US" sz="1200" dirty="0" err="1"/>
              <a:t>driver.switchTo</a:t>
            </a:r>
            <a:r>
              <a:rPr lang="en-US" sz="1200" dirty="0"/>
              <a:t>().frame("</a:t>
            </a:r>
            <a:r>
              <a:rPr lang="en-US" sz="1200" dirty="0" err="1"/>
              <a:t>frameName</a:t>
            </a:r>
            <a:r>
              <a:rPr lang="en-US" sz="1200" dirty="0"/>
              <a:t>");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</a:t>
            </a:r>
            <a:r>
              <a:rPr kumimoji="0" lang="en-US" altLang="en-US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WebElement</a:t>
            </a: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kumimoji="0" lang="en-US" altLang="en-US" sz="11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11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WebElement</a:t>
            </a:r>
            <a:r>
              <a:rPr kumimoji="0" lang="en-US" altLang="en-US" sz="11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1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frameElement</a:t>
            </a:r>
            <a:r>
              <a:rPr kumimoji="0" lang="en-US" altLang="en-US" sz="11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1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driver.findElement</a:t>
            </a:r>
            <a:r>
              <a:rPr kumimoji="0" lang="en-US" altLang="en-US" sz="11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By.tagName</a:t>
            </a:r>
            <a:r>
              <a:rPr kumimoji="0" lang="en-US" altLang="en-US" sz="11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</a:t>
            </a:r>
            <a:r>
              <a:rPr kumimoji="0" lang="en-US" altLang="en-US" sz="11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iframe</a:t>
            </a:r>
            <a:r>
              <a:rPr kumimoji="0" lang="en-US" altLang="en-US" sz="11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"));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kumimoji="0" lang="en-US" altLang="en-US" sz="11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11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driver.switchTo</a:t>
            </a:r>
            <a:r>
              <a:rPr kumimoji="0" lang="en-US" altLang="en-US" sz="11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().frame(</a:t>
            </a:r>
            <a:r>
              <a:rPr kumimoji="0" lang="en-US" altLang="en-US" sz="11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frameElement</a:t>
            </a:r>
            <a:r>
              <a:rPr kumimoji="0" lang="en-US" altLang="en-US" sz="11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</a:p>
          <a:p>
            <a:pPr marL="457200" lvl="1" indent="0">
              <a:lnSpc>
                <a:spcPct val="200000"/>
              </a:lnSpc>
              <a:buNone/>
            </a:pPr>
            <a:endParaRPr kumimoji="0" lang="en-US" altLang="en-US" sz="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sz="1200" dirty="0"/>
          </a:p>
          <a:p>
            <a:pPr marL="457200" lvl="1" indent="0">
              <a:lnSpc>
                <a:spcPct val="200000"/>
              </a:lnSpc>
              <a:buNone/>
            </a:pPr>
            <a:endParaRPr lang="en-US" sz="1400" b="1" u="sng" dirty="0"/>
          </a:p>
          <a:p>
            <a:pPr marL="457200" lvl="1" indent="0">
              <a:lnSpc>
                <a:spcPct val="200000"/>
              </a:lnSpc>
              <a:buNone/>
            </a:pPr>
            <a:endParaRPr lang="en-US" sz="1200" dirty="0"/>
          </a:p>
          <a:p>
            <a:pPr marL="457200" lvl="1" indent="0">
              <a:lnSpc>
                <a:spcPct val="200000"/>
              </a:lnSpc>
              <a:buNone/>
            </a:pPr>
            <a:endParaRPr lang="en-US" sz="1200" dirty="0"/>
          </a:p>
          <a:p>
            <a:pPr marL="457200" lvl="1" indent="0">
              <a:lnSpc>
                <a:spcPct val="200000"/>
              </a:lnSpc>
              <a:buNone/>
            </a:pPr>
            <a:endParaRPr lang="en-US" sz="1200" dirty="0"/>
          </a:p>
          <a:p>
            <a:pPr marL="457200" lvl="1" indent="0">
              <a:lnSpc>
                <a:spcPct val="200000"/>
              </a:lnSpc>
              <a:buNone/>
            </a:pPr>
            <a:endParaRPr lang="en-US" sz="1200" dirty="0"/>
          </a:p>
          <a:p>
            <a:pPr marL="457200" lvl="1" indent="0">
              <a:lnSpc>
                <a:spcPct val="200000"/>
              </a:lnSpc>
              <a:buNone/>
            </a:pPr>
            <a:endParaRPr lang="en-US" sz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91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F333-554F-1A6C-01C6-E172AF21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51" y="1416937"/>
            <a:ext cx="10820400" cy="5207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Switching Back to Main Content </a:t>
            </a:r>
            <a:endParaRPr lang="en-US" sz="1800" dirty="0"/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 back to the main document using:</a:t>
            </a:r>
          </a:p>
          <a:p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2"/>
            <a:r>
              <a:rPr lang="en-IN" sz="1400" dirty="0" err="1"/>
              <a:t>driver.switchTo</a:t>
            </a:r>
            <a:r>
              <a:rPr lang="en-IN" sz="1400" dirty="0"/>
              <a:t>().</a:t>
            </a:r>
            <a:r>
              <a:rPr lang="en-IN" sz="1400" dirty="0" err="1"/>
              <a:t>defaultContent</a:t>
            </a:r>
            <a:r>
              <a:rPr lang="en-IN" sz="1400" dirty="0"/>
              <a:t>();</a:t>
            </a:r>
          </a:p>
          <a:p>
            <a:endParaRPr lang="en-US" dirty="0"/>
          </a:p>
          <a:p>
            <a:r>
              <a:rPr lang="en-US" altLang="en-US" sz="1400" dirty="0">
                <a:latin typeface="Arial" panose="020B0604020202020204" pitchFamily="34" charset="0"/>
              </a:rPr>
              <a:t>Switch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parent frame using: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1"/>
            <a:endParaRPr lang="en-IN" sz="1200" dirty="0"/>
          </a:p>
          <a:p>
            <a:pPr lvl="2"/>
            <a:r>
              <a:rPr lang="en-IN" sz="1400" dirty="0" err="1"/>
              <a:t>driver.switchTo</a:t>
            </a:r>
            <a:r>
              <a:rPr lang="en-IN" sz="1400" dirty="0"/>
              <a:t>().</a:t>
            </a:r>
            <a:r>
              <a:rPr lang="en-IN" sz="1400" dirty="0" err="1"/>
              <a:t>parentFrame</a:t>
            </a:r>
            <a:r>
              <a:rPr lang="en-IN" sz="1400" dirty="0"/>
              <a:t>();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IN" sz="1400" dirty="0"/>
          </a:p>
          <a:p>
            <a:pPr marL="0" lvl="2" indent="0">
              <a:spcBef>
                <a:spcPts val="0"/>
              </a:spcBef>
              <a:buNone/>
            </a:pPr>
            <a:r>
              <a:rPr lang="en-IN" sz="2000" dirty="0"/>
              <a:t>Handling Nested Frames</a:t>
            </a: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Nested Frames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Frames within frames.</a:t>
            </a: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Switch between nested frames by </a:t>
            </a:r>
          </a:p>
          <a:p>
            <a:pPr marL="914400" lvl="2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driver.switchTo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().frame("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outerFrame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");</a:t>
            </a:r>
          </a:p>
          <a:p>
            <a:pPr marL="914400" lvl="2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driver.switchTo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().frame("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innerFrame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");</a:t>
            </a: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32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1E482-38BD-EA26-2CE8-5E247DFDA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776" y="1673157"/>
            <a:ext cx="10104658" cy="484170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878105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75</TotalTime>
  <Words>233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Century Gothic</vt:lpstr>
      <vt:lpstr>Wingdings</vt:lpstr>
      <vt:lpstr>Vapor Trail</vt:lpstr>
      <vt:lpstr>Frames &amp; Iframes in Selenium 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Linsha T.R</dc:creator>
  <cp:lastModifiedBy>Linsha T.R</cp:lastModifiedBy>
  <cp:revision>8</cp:revision>
  <dcterms:created xsi:type="dcterms:W3CDTF">2024-06-23T15:13:23Z</dcterms:created>
  <dcterms:modified xsi:type="dcterms:W3CDTF">2024-06-23T16:28:40Z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