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7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0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4BFD-677B-46F7-B870-F2C8A4AC4C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45FE-A0B8-43DC-8BA6-E2292DD01A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4BFD-677B-46F7-B870-F2C8A4AC4C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45FE-A0B8-43DC-8BA6-E2292DD01A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4BFD-677B-46F7-B870-F2C8A4AC4C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45FE-A0B8-43DC-8BA6-E2292DD01A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4BFD-677B-46F7-B870-F2C8A4AC4C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45FE-A0B8-43DC-8BA6-E2292DD01A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4BFD-677B-46F7-B870-F2C8A4AC4C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45FE-A0B8-43DC-8BA6-E2292DD01A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4BFD-677B-46F7-B870-F2C8A4AC4C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45FE-A0B8-43DC-8BA6-E2292DD01A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4BFD-677B-46F7-B870-F2C8A4AC4C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45FE-A0B8-43DC-8BA6-E2292DD01A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4BFD-677B-46F7-B870-F2C8A4AC4C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45FE-A0B8-43DC-8BA6-E2292DD01A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4BFD-677B-46F7-B870-F2C8A4AC4C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45FE-A0B8-43DC-8BA6-E2292DD01A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4BFD-677B-46F7-B870-F2C8A4AC4C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45FE-A0B8-43DC-8BA6-E2292DD01A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4BFD-677B-46F7-B870-F2C8A4AC4C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45FE-A0B8-43DC-8BA6-E2292DD01A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44BFD-677B-46F7-B870-F2C8A4AC4C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D45FE-A0B8-43DC-8BA6-E2292DD01A2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624455" y="1843177"/>
            <a:ext cx="6943725" cy="186118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1500" dirty="0">
                <a:solidFill>
                  <a:schemeClr val="bg1"/>
                </a:solidFill>
                <a:latin typeface="中山行书百年纪念版" panose="02010609000101010101" pitchFamily="49" charset="-122"/>
                <a:ea typeface="中山行书百年纪念版" panose="02010609000101010101" pitchFamily="49" charset="-122"/>
              </a:rPr>
              <a:t>HELLO</a:t>
            </a:r>
            <a:endParaRPr lang="en-US" altLang="zh-CN" sz="11500" dirty="0">
              <a:solidFill>
                <a:schemeClr val="bg1"/>
              </a:solidFill>
              <a:latin typeface="中山行书百年纪念版" panose="02010609000101010101" pitchFamily="49" charset="-122"/>
              <a:ea typeface="中山行书百年纪念版" panose="02010609000101010101" pitchFamily="49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494145" y="4040505"/>
            <a:ext cx="2197100" cy="460375"/>
            <a:chOff x="3467100" y="3838575"/>
            <a:chExt cx="5224462" cy="411049"/>
          </a:xfrm>
        </p:grpSpPr>
        <p:sp>
          <p:nvSpPr>
            <p:cNvPr id="17" name="文本框 16"/>
            <p:cNvSpPr txBox="1"/>
            <p:nvPr/>
          </p:nvSpPr>
          <p:spPr>
            <a:xfrm>
              <a:off x="4081462" y="3838575"/>
              <a:ext cx="4029075" cy="411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2019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3467100" y="4067175"/>
              <a:ext cx="55245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8139112" y="4067175"/>
              <a:ext cx="55245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832416" y="1638934"/>
            <a:ext cx="6039486" cy="1106805"/>
            <a:chOff x="3467100" y="3838575"/>
            <a:chExt cx="5300252" cy="1106805"/>
          </a:xfrm>
        </p:grpSpPr>
        <p:sp>
          <p:nvSpPr>
            <p:cNvPr id="10" name="文本框 9"/>
            <p:cNvSpPr txBox="1"/>
            <p:nvPr/>
          </p:nvSpPr>
          <p:spPr>
            <a:xfrm>
              <a:off x="4081462" y="3838575"/>
              <a:ext cx="4029075" cy="1106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6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about me</a:t>
              </a:r>
              <a:endPara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3467100" y="4392295"/>
              <a:ext cx="55245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8214902" y="4391660"/>
              <a:ext cx="55245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19"/>
          <p:cNvSpPr/>
          <p:nvPr/>
        </p:nvSpPr>
        <p:spPr>
          <a:xfrm>
            <a:off x="1393825" y="3438208"/>
            <a:ext cx="10244455" cy="82994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My name is LinSHiyu and you can call me bella</a:t>
            </a:r>
            <a:r>
              <a:rPr lang="en-US" altLang="zh-CN" sz="24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. </a:t>
            </a:r>
            <a:endParaRPr lang="en-US" altLang="zh-CN" sz="2400" dirty="0">
              <a:solidFill>
                <a:schemeClr val="bg1"/>
              </a:solidFill>
              <a:latin typeface="Bahnschrift SemiLigh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93969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970022" y="803988"/>
            <a:ext cx="6506845" cy="8299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I AM FROM?</a:t>
            </a:r>
            <a:endParaRPr lang="en-US" altLang="zh-CN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75318" y="2097435"/>
            <a:ext cx="10515707" cy="120032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Longyan, Fujian, China</a:t>
            </a:r>
            <a:endParaRPr 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2912" y="2225100"/>
            <a:ext cx="927811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small city with a lot of mountain. It's not that prosperous but it's such a good place to live in.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 am  crazy about badminton and League of Legend(lol).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0" grpId="1"/>
      <p:bldP spid="32" grpId="1"/>
      <p:bldP spid="32" grpId="2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474595" y="2224812"/>
            <a:ext cx="6943725" cy="186118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/>
                </a:solidFill>
                <a:latin typeface="中山行书百年纪念版" panose="02010609000101010101" pitchFamily="49" charset="-122"/>
                <a:ea typeface="中山行书百年纪念版" panose="02010609000101010101" pitchFamily="49" charset="-122"/>
              </a:rPr>
              <a:t>THX!</a:t>
            </a:r>
            <a:endParaRPr lang="en-US" altLang="zh-CN" sz="11500" dirty="0">
              <a:solidFill>
                <a:schemeClr val="bg1"/>
              </a:solidFill>
              <a:latin typeface="中山行书百年纪念版" panose="02010609000101010101" pitchFamily="49" charset="-122"/>
              <a:ea typeface="中山行书百年纪念版" panose="0201060900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</p:bld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</Words>
  <Application>WPS 演示</Application>
  <PresentationFormat>宽屏</PresentationFormat>
  <Paragraphs>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2" baseType="lpstr">
      <vt:lpstr>Arial</vt:lpstr>
      <vt:lpstr>方正书宋_GBK</vt:lpstr>
      <vt:lpstr>Wingdings</vt:lpstr>
      <vt:lpstr>中山行书百年纪念版</vt:lpstr>
      <vt:lpstr>华文宋体</vt:lpstr>
      <vt:lpstr>微软雅黑</vt:lpstr>
      <vt:lpstr>汉仪旗黑KW</vt:lpstr>
      <vt:lpstr>Bahnschrift SemiLight</vt:lpstr>
      <vt:lpstr>等线</vt:lpstr>
      <vt:lpstr>汉仪中等线KW</vt:lpstr>
      <vt:lpstr>宋体</vt:lpstr>
      <vt:lpstr>Arial Unicode MS</vt:lpstr>
      <vt:lpstr>汉仪书宋二KW</vt:lpstr>
      <vt:lpstr>苹方-简</vt:lpstr>
      <vt:lpstr>等线 Light</vt:lpstr>
      <vt:lpstr>Calibri</vt:lpstr>
      <vt:lpstr>Helvetica Neue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yiyucangnian</cp:lastModifiedBy>
  <cp:revision>11</cp:revision>
  <dcterms:created xsi:type="dcterms:W3CDTF">2019-12-19T08:20:36Z</dcterms:created>
  <dcterms:modified xsi:type="dcterms:W3CDTF">2019-12-19T08:20:36Z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2052-1.8.2.2861</vt:lpwstr>
  </property>
</Properties>
</file>