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32" r:id="rId3"/>
    <p:sldId id="333" r:id="rId4"/>
    <p:sldId id="331" r:id="rId5"/>
    <p:sldId id="296" r:id="rId6"/>
    <p:sldId id="317" r:id="rId7"/>
    <p:sldId id="301" r:id="rId8"/>
    <p:sldId id="297" r:id="rId9"/>
    <p:sldId id="303" r:id="rId10"/>
    <p:sldId id="298" r:id="rId11"/>
    <p:sldId id="302" r:id="rId12"/>
    <p:sldId id="291" r:id="rId13"/>
    <p:sldId id="304" r:id="rId14"/>
    <p:sldId id="340" r:id="rId15"/>
    <p:sldId id="338" r:id="rId16"/>
    <p:sldId id="341" r:id="rId17"/>
    <p:sldId id="339" r:id="rId18"/>
    <p:sldId id="342" r:id="rId19"/>
    <p:sldId id="306" r:id="rId20"/>
    <p:sldId id="305" r:id="rId21"/>
    <p:sldId id="309" r:id="rId22"/>
    <p:sldId id="308" r:id="rId23"/>
    <p:sldId id="343" r:id="rId24"/>
    <p:sldId id="313" r:id="rId25"/>
    <p:sldId id="344" r:id="rId26"/>
    <p:sldId id="345" r:id="rId27"/>
    <p:sldId id="346" r:id="rId28"/>
    <p:sldId id="350" r:id="rId29"/>
    <p:sldId id="348" r:id="rId30"/>
    <p:sldId id="351" r:id="rId31"/>
    <p:sldId id="311" r:id="rId32"/>
    <p:sldId id="314" r:id="rId33"/>
    <p:sldId id="315" r:id="rId34"/>
    <p:sldId id="277" r:id="rId35"/>
    <p:sldId id="334" r:id="rId36"/>
    <p:sldId id="335" r:id="rId37"/>
    <p:sldId id="336" r:id="rId38"/>
    <p:sldId id="318" r:id="rId39"/>
    <p:sldId id="352" r:id="rId40"/>
    <p:sldId id="316" r:id="rId41"/>
    <p:sldId id="325" r:id="rId42"/>
    <p:sldId id="320" r:id="rId43"/>
    <p:sldId id="322" r:id="rId44"/>
    <p:sldId id="323" r:id="rId45"/>
    <p:sldId id="324" r:id="rId46"/>
    <p:sldId id="360" r:id="rId47"/>
    <p:sldId id="326" r:id="rId48"/>
    <p:sldId id="329" r:id="rId49"/>
    <p:sldId id="328" r:id="rId50"/>
    <p:sldId id="353" r:id="rId51"/>
    <p:sldId id="354" r:id="rId52"/>
    <p:sldId id="355" r:id="rId53"/>
    <p:sldId id="356" r:id="rId54"/>
    <p:sldId id="357" r:id="rId55"/>
    <p:sldId id="359" r:id="rId56"/>
    <p:sldId id="330" r:id="rId57"/>
    <p:sldId id="337" r:id="rId58"/>
    <p:sldId id="358" r:id="rId59"/>
    <p:sldId id="266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3"/>
    <a:srgbClr val="000000"/>
    <a:srgbClr val="DCC896"/>
    <a:srgbClr val="F0E6D2"/>
    <a:srgbClr val="F0E1C8"/>
    <a:srgbClr val="E6DCBE"/>
    <a:srgbClr val="FFC800"/>
    <a:srgbClr val="FE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2" autoAdjust="0"/>
    <p:restoredTop sz="86443" autoAdjust="0"/>
  </p:normalViewPr>
  <p:slideViewPr>
    <p:cSldViewPr>
      <p:cViewPr>
        <p:scale>
          <a:sx n="75" d="100"/>
          <a:sy n="75" d="100"/>
        </p:scale>
        <p:origin x="-792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B54CE-001A-4BFE-9799-75D6C3CDFD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3397C8-D716-4CE8-9CAD-06F926231EEA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缓存机制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936DC6BD-9B98-4763-B5EE-D1D572B542D3}" type="parTrans" cxnId="{E6CA875A-6AEB-40AE-A521-C66E19B26E3C}">
      <dgm:prSet/>
      <dgm:spPr/>
      <dgm:t>
        <a:bodyPr/>
        <a:lstStyle/>
        <a:p>
          <a:endParaRPr lang="zh-CN" altLang="en-US"/>
        </a:p>
      </dgm:t>
    </dgm:pt>
    <dgm:pt modelId="{F0715EA9-B371-47AC-BEFA-6543EE7A7444}" type="sibTrans" cxnId="{E6CA875A-6AEB-40AE-A521-C66E19B26E3C}">
      <dgm:prSet/>
      <dgm:spPr/>
      <dgm:t>
        <a:bodyPr/>
        <a:lstStyle/>
        <a:p>
          <a:endParaRPr lang="zh-CN" altLang="en-US"/>
        </a:p>
      </dgm:t>
    </dgm:pt>
    <dgm:pt modelId="{E0A93548-C1D8-4FD5-8A44-DE60D626D6FB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Expires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D9AE718C-34DE-4CC7-810E-B4C41D79AF1A}" type="parTrans" cxnId="{D529926E-1750-4A68-BDC7-411C5E4F8E52}">
      <dgm:prSet/>
      <dgm:spPr/>
      <dgm:t>
        <a:bodyPr/>
        <a:lstStyle/>
        <a:p>
          <a:endParaRPr lang="zh-CN" altLang="en-US"/>
        </a:p>
      </dgm:t>
    </dgm:pt>
    <dgm:pt modelId="{9E35D174-56B7-48EB-BE41-67A325AF83E2}" type="sibTrans" cxnId="{D529926E-1750-4A68-BDC7-411C5E4F8E52}">
      <dgm:prSet/>
      <dgm:spPr/>
      <dgm:t>
        <a:bodyPr/>
        <a:lstStyle/>
        <a:p>
          <a:endParaRPr lang="zh-CN" altLang="en-US"/>
        </a:p>
      </dgm:t>
    </dgm:pt>
    <dgm:pt modelId="{D8AC8AFB-B9D0-40AB-B055-A12A7BDE7B78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Pragma: no-cache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2544B637-3F45-462E-AB22-8D29A235DB99}" type="parTrans" cxnId="{E9FB9F24-44E0-4A58-8A57-00EA57CA068C}">
      <dgm:prSet/>
      <dgm:spPr/>
      <dgm:t>
        <a:bodyPr/>
        <a:lstStyle/>
        <a:p>
          <a:endParaRPr lang="zh-CN" altLang="en-US"/>
        </a:p>
      </dgm:t>
    </dgm:pt>
    <dgm:pt modelId="{D04A433C-70D3-46CB-8136-28F85358E33A}" type="sibTrans" cxnId="{E9FB9F24-44E0-4A58-8A57-00EA57CA068C}">
      <dgm:prSet/>
      <dgm:spPr/>
      <dgm:t>
        <a:bodyPr/>
        <a:lstStyle/>
        <a:p>
          <a:endParaRPr lang="zh-CN" altLang="en-US"/>
        </a:p>
      </dgm:t>
    </dgm:pt>
    <dgm:pt modelId="{6A3523DC-3EFB-4C71-A008-57C5278CEBAE}">
      <dgm:prSet phldrT="[文本]"/>
      <dgm:spPr/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POST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5DD2693E-9184-4183-9C93-29A818B084AA}" type="parTrans" cxnId="{466DF7B4-6762-4618-8E7C-E5C390B58833}">
      <dgm:prSet/>
      <dgm:spPr/>
      <dgm:t>
        <a:bodyPr/>
        <a:lstStyle/>
        <a:p>
          <a:endParaRPr lang="zh-CN" altLang="en-US"/>
        </a:p>
      </dgm:t>
    </dgm:pt>
    <dgm:pt modelId="{2C76A100-0C69-4813-8215-6E05EA369D9B}" type="sibTrans" cxnId="{466DF7B4-6762-4618-8E7C-E5C390B58833}">
      <dgm:prSet/>
      <dgm:spPr/>
      <dgm:t>
        <a:bodyPr/>
        <a:lstStyle/>
        <a:p>
          <a:endParaRPr lang="zh-CN" altLang="en-US"/>
        </a:p>
      </dgm:t>
    </dgm:pt>
    <dgm:pt modelId="{963AEBD3-415E-4501-AD3F-865464E1DD33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POST</a:t>
          </a:r>
          <a:r>
            <a:rPr lang="zh-CN" altLang="en-US" dirty="0" smtClean="0">
              <a:latin typeface="Segoe UI Light" pitchFamily="34" charset="0"/>
              <a:ea typeface="微软雅黑" pitchFamily="34" charset="-122"/>
            </a:rPr>
            <a:t>方法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60E76236-B023-441F-A57C-5BA57C273F8B}" type="parTrans" cxnId="{70F77B6D-2443-4332-ACEB-CD16E8ADC335}">
      <dgm:prSet/>
      <dgm:spPr/>
      <dgm:t>
        <a:bodyPr/>
        <a:lstStyle/>
        <a:p>
          <a:endParaRPr lang="zh-CN" altLang="en-US"/>
        </a:p>
      </dgm:t>
    </dgm:pt>
    <dgm:pt modelId="{69F25665-0BA5-4CB9-B408-F044D823458F}" type="sibTrans" cxnId="{70F77B6D-2443-4332-ACEB-CD16E8ADC335}">
      <dgm:prSet/>
      <dgm:spPr/>
      <dgm:t>
        <a:bodyPr/>
        <a:lstStyle/>
        <a:p>
          <a:endParaRPr lang="zh-CN" altLang="en-US"/>
        </a:p>
      </dgm:t>
    </dgm:pt>
    <dgm:pt modelId="{66B0F50B-9DDF-4A6A-A37D-6B46577C0060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非文本类型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5BC033B8-702A-422D-BE01-2068D250A6FD}" type="parTrans" cxnId="{242557F0-2D10-43FF-B1D9-EF348A926A2A}">
      <dgm:prSet/>
      <dgm:spPr/>
      <dgm:t>
        <a:bodyPr/>
        <a:lstStyle/>
        <a:p>
          <a:endParaRPr lang="zh-CN" altLang="en-US"/>
        </a:p>
      </dgm:t>
    </dgm:pt>
    <dgm:pt modelId="{1777A9D7-4494-4916-9CDA-6F7595058220}" type="sibTrans" cxnId="{242557F0-2D10-43FF-B1D9-EF348A926A2A}">
      <dgm:prSet/>
      <dgm:spPr/>
      <dgm:t>
        <a:bodyPr/>
        <a:lstStyle/>
        <a:p>
          <a:endParaRPr lang="zh-CN" altLang="en-US"/>
        </a:p>
      </dgm:t>
    </dgm:pt>
    <dgm:pt modelId="{3A915ED0-25D5-4948-A78F-9C5F6C08890D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Content-Type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427E6EA6-604E-4E23-9731-E549C05F2374}" type="parTrans" cxnId="{874039BE-C3EB-4BA2-842A-4BA03B47287C}">
      <dgm:prSet/>
      <dgm:spPr/>
      <dgm:t>
        <a:bodyPr/>
        <a:lstStyle/>
        <a:p>
          <a:endParaRPr lang="zh-CN" altLang="en-US"/>
        </a:p>
      </dgm:t>
    </dgm:pt>
    <dgm:pt modelId="{AA8E7413-3741-4ACD-9FF5-A88534439937}" type="sibTrans" cxnId="{874039BE-C3EB-4BA2-842A-4BA03B47287C}">
      <dgm:prSet/>
      <dgm:spPr/>
      <dgm:t>
        <a:bodyPr/>
        <a:lstStyle/>
        <a:p>
          <a:endParaRPr lang="zh-CN" altLang="en-US"/>
        </a:p>
      </dgm:t>
    </dgm:pt>
    <dgm:pt modelId="{3303CAF0-0E8A-4579-B8CD-46F96B45FBD9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重定向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0B46807-23C9-46F7-A5CC-662F5B3C7F98}" type="parTrans" cxnId="{4E26DE1D-46FC-4E49-8D38-C95A5A00E9D5}">
      <dgm:prSet/>
      <dgm:spPr/>
      <dgm:t>
        <a:bodyPr/>
        <a:lstStyle/>
        <a:p>
          <a:endParaRPr lang="zh-CN" altLang="en-US"/>
        </a:p>
      </dgm:t>
    </dgm:pt>
    <dgm:pt modelId="{233F39E4-DEBB-4B5B-931E-76288DCD255D}" type="sibTrans" cxnId="{4E26DE1D-46FC-4E49-8D38-C95A5A00E9D5}">
      <dgm:prSet/>
      <dgm:spPr/>
      <dgm:t>
        <a:bodyPr/>
        <a:lstStyle/>
        <a:p>
          <a:endParaRPr lang="zh-CN" altLang="en-US"/>
        </a:p>
      </dgm:t>
    </dgm:pt>
    <dgm:pt modelId="{22DE82AD-EC04-4BCA-9200-E09BC49DA4B2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错误处理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6479BD41-CB8B-46C4-B399-D132F7F4B7B8}" type="parTrans" cxnId="{28E0DF88-9534-4866-8668-09C6785ACDA9}">
      <dgm:prSet/>
      <dgm:spPr/>
      <dgm:t>
        <a:bodyPr/>
        <a:lstStyle/>
        <a:p>
          <a:endParaRPr lang="zh-CN" altLang="en-US"/>
        </a:p>
      </dgm:t>
    </dgm:pt>
    <dgm:pt modelId="{59647C5B-3474-4B5F-AAAC-6E2E5707A226}" type="sibTrans" cxnId="{28E0DF88-9534-4866-8668-09C6785ACDA9}">
      <dgm:prSet/>
      <dgm:spPr/>
      <dgm:t>
        <a:bodyPr/>
        <a:lstStyle/>
        <a:p>
          <a:endParaRPr lang="zh-CN" altLang="en-US"/>
        </a:p>
      </dgm:t>
    </dgm:pt>
    <dgm:pt modelId="{3271D51F-D678-416E-AAC1-9234A269ACA1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身份认证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56C5E9EE-093C-4194-AAFF-B6741B305F1C}" type="parTrans" cxnId="{CE333A53-DFFF-445F-B9EC-C14DC86DAE7D}">
      <dgm:prSet/>
      <dgm:spPr/>
      <dgm:t>
        <a:bodyPr/>
        <a:lstStyle/>
        <a:p>
          <a:endParaRPr lang="zh-CN" altLang="en-US"/>
        </a:p>
      </dgm:t>
    </dgm:pt>
    <dgm:pt modelId="{12947207-A5B5-43A5-8C0B-6A9D041C6BF7}" type="sibTrans" cxnId="{CE333A53-DFFF-445F-B9EC-C14DC86DAE7D}">
      <dgm:prSet/>
      <dgm:spPr/>
      <dgm:t>
        <a:bodyPr/>
        <a:lstStyle/>
        <a:p>
          <a:endParaRPr lang="zh-CN" altLang="en-US"/>
        </a:p>
      </dgm:t>
    </dgm:pt>
    <dgm:pt modelId="{32D775FE-1BD8-401F-95E7-584D1BA5E38A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Last-Modified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608F17F1-EE56-4C43-9ACF-FC3AA9359BDA}" type="parTrans" cxnId="{77891499-1D6D-439D-93A2-6AC67154E968}">
      <dgm:prSet/>
      <dgm:spPr/>
      <dgm:t>
        <a:bodyPr/>
        <a:lstStyle/>
        <a:p>
          <a:endParaRPr lang="zh-CN" altLang="en-US"/>
        </a:p>
      </dgm:t>
    </dgm:pt>
    <dgm:pt modelId="{F76391CA-5A33-499B-A983-A22F78777B50}" type="sibTrans" cxnId="{77891499-1D6D-439D-93A2-6AC67154E968}">
      <dgm:prSet/>
      <dgm:spPr/>
      <dgm:t>
        <a:bodyPr/>
        <a:lstStyle/>
        <a:p>
          <a:endParaRPr lang="zh-CN" altLang="en-US"/>
        </a:p>
      </dgm:t>
    </dgm:pt>
    <dgm:pt modelId="{A6EFB1B9-D017-412B-9BE9-8F4A75FFDB8B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If-Modified-Since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7DD33C3E-70C8-48B1-8D45-4A9B7AB0AE88}" type="parTrans" cxnId="{BA4A79B0-C8AD-4CF4-B0F1-CBB0DE8CFCF0}">
      <dgm:prSet/>
      <dgm:spPr/>
      <dgm:t>
        <a:bodyPr/>
        <a:lstStyle/>
        <a:p>
          <a:endParaRPr lang="zh-CN" altLang="en-US"/>
        </a:p>
      </dgm:t>
    </dgm:pt>
    <dgm:pt modelId="{8923AE02-048A-4923-9EB4-476AA43AE2D4}" type="sibTrans" cxnId="{BA4A79B0-C8AD-4CF4-B0F1-CBB0DE8CFCF0}">
      <dgm:prSet/>
      <dgm:spPr/>
      <dgm:t>
        <a:bodyPr/>
        <a:lstStyle/>
        <a:p>
          <a:endParaRPr lang="zh-CN" altLang="en-US"/>
        </a:p>
      </dgm:t>
    </dgm:pt>
    <dgm:pt modelId="{0BBAA156-6231-4D40-91B4-A9075C8CD124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304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238F2D9B-000C-49F4-A453-54037F3AB937}" type="parTrans" cxnId="{55510319-F542-4B35-A3BC-4DFE379253D7}">
      <dgm:prSet/>
      <dgm:spPr/>
      <dgm:t>
        <a:bodyPr/>
        <a:lstStyle/>
        <a:p>
          <a:endParaRPr lang="zh-CN" altLang="en-US"/>
        </a:p>
      </dgm:t>
    </dgm:pt>
    <dgm:pt modelId="{F063B29A-0D6A-4189-9D27-36C150BC6BF7}" type="sibTrans" cxnId="{55510319-F542-4B35-A3BC-4DFE379253D7}">
      <dgm:prSet/>
      <dgm:spPr/>
      <dgm:t>
        <a:bodyPr/>
        <a:lstStyle/>
        <a:p>
          <a:endParaRPr lang="zh-CN" altLang="en-US"/>
        </a:p>
      </dgm:t>
    </dgm:pt>
    <dgm:pt modelId="{09C38E8B-9DA1-44AE-9DD1-41858EC6FE74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Content-Length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CEE26107-2929-4CDA-A7AC-133F71D9D4F1}" type="parTrans" cxnId="{2DAAD589-A1DF-465E-ADD1-D6810DB311D5}">
      <dgm:prSet/>
      <dgm:spPr/>
      <dgm:t>
        <a:bodyPr/>
        <a:lstStyle/>
        <a:p>
          <a:endParaRPr lang="zh-CN" altLang="en-US"/>
        </a:p>
      </dgm:t>
    </dgm:pt>
    <dgm:pt modelId="{021DF8A8-5801-4FFC-9147-5EA50E840A4F}" type="sibTrans" cxnId="{2DAAD589-A1DF-465E-ADD1-D6810DB311D5}">
      <dgm:prSet/>
      <dgm:spPr/>
      <dgm:t>
        <a:bodyPr/>
        <a:lstStyle/>
        <a:p>
          <a:endParaRPr lang="zh-CN" altLang="en-US"/>
        </a:p>
      </dgm:t>
    </dgm:pt>
    <dgm:pt modelId="{6A46B3A7-9396-40A7-A2F1-AF5FE5EBF827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Location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0DFA3965-4163-4E82-94C4-BCB035053BDE}" type="parTrans" cxnId="{70437AC9-B45D-4A06-8CEF-6374047E6FFA}">
      <dgm:prSet/>
      <dgm:spPr/>
      <dgm:t>
        <a:bodyPr/>
        <a:lstStyle/>
        <a:p>
          <a:endParaRPr lang="zh-CN" altLang="en-US"/>
        </a:p>
      </dgm:t>
    </dgm:pt>
    <dgm:pt modelId="{8A85B395-93C1-4A2E-B1AE-8E71581B2917}" type="sibTrans" cxnId="{70437AC9-B45D-4A06-8CEF-6374047E6FFA}">
      <dgm:prSet/>
      <dgm:spPr/>
      <dgm:t>
        <a:bodyPr/>
        <a:lstStyle/>
        <a:p>
          <a:endParaRPr lang="zh-CN" altLang="en-US"/>
        </a:p>
      </dgm:t>
    </dgm:pt>
    <dgm:pt modelId="{9A3B5704-F7A2-4F47-BE60-F230DE395237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301,302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2786E20C-3011-4D49-895C-2B5907FC630E}" type="parTrans" cxnId="{58F24B83-57B3-4758-805C-6A870A51475E}">
      <dgm:prSet/>
      <dgm:spPr/>
      <dgm:t>
        <a:bodyPr/>
        <a:lstStyle/>
        <a:p>
          <a:endParaRPr lang="zh-CN" altLang="en-US"/>
        </a:p>
      </dgm:t>
    </dgm:pt>
    <dgm:pt modelId="{CA0AF007-DE9C-4306-9C85-376BF98A776D}" type="sibTrans" cxnId="{58F24B83-57B3-4758-805C-6A870A51475E}">
      <dgm:prSet/>
      <dgm:spPr/>
      <dgm:t>
        <a:bodyPr/>
        <a:lstStyle/>
        <a:p>
          <a:endParaRPr lang="zh-CN" altLang="en-US"/>
        </a:p>
      </dgm:t>
    </dgm:pt>
    <dgm:pt modelId="{25ACBE0F-4193-4912-BEB5-294A7EE0EFD5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1xx</a:t>
          </a:r>
          <a:r>
            <a:rPr lang="zh-CN" altLang="en-US" dirty="0" smtClean="0">
              <a:latin typeface="Segoe UI Light" pitchFamily="34" charset="0"/>
              <a:ea typeface="微软雅黑" pitchFamily="34" charset="-122"/>
            </a:rPr>
            <a:t>，</a:t>
          </a:r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2xx</a:t>
          </a:r>
          <a:r>
            <a:rPr lang="zh-CN" altLang="en-US" dirty="0" smtClean="0">
              <a:latin typeface="Segoe UI Light" pitchFamily="34" charset="0"/>
              <a:ea typeface="微软雅黑" pitchFamily="34" charset="-122"/>
            </a:rPr>
            <a:t>，</a:t>
          </a:r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3xx, </a:t>
          </a:r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4xx, 5xx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FC5D8746-244C-447D-B7F8-5A17646EA0A7}" type="parTrans" cxnId="{FE9F7997-270B-46AB-971B-6D51718D4908}">
      <dgm:prSet/>
      <dgm:spPr/>
      <dgm:t>
        <a:bodyPr/>
        <a:lstStyle/>
        <a:p>
          <a:endParaRPr lang="zh-CN" altLang="en-US"/>
        </a:p>
      </dgm:t>
    </dgm:pt>
    <dgm:pt modelId="{E02B4528-9D80-46F5-92B8-B3E7DD12FF83}" type="sibTrans" cxnId="{FE9F7997-270B-46AB-971B-6D51718D4908}">
      <dgm:prSet/>
      <dgm:spPr/>
      <dgm:t>
        <a:bodyPr/>
        <a:lstStyle/>
        <a:p>
          <a:endParaRPr lang="zh-CN" altLang="en-US"/>
        </a:p>
      </dgm:t>
    </dgm:pt>
    <dgm:pt modelId="{BD997A7D-928D-47E8-B745-8778B6E2EBA3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Authorization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465DB034-8095-46A3-A914-9D5A7A0FB497}" type="parTrans" cxnId="{0471CD7D-0123-4D69-AE9D-B20C33FC022A}">
      <dgm:prSet/>
      <dgm:spPr/>
      <dgm:t>
        <a:bodyPr/>
        <a:lstStyle/>
        <a:p>
          <a:endParaRPr lang="zh-CN" altLang="en-US"/>
        </a:p>
      </dgm:t>
    </dgm:pt>
    <dgm:pt modelId="{3E32ED2D-FAE0-4AEE-8568-200BCA434FBF}" type="sibTrans" cxnId="{0471CD7D-0123-4D69-AE9D-B20C33FC022A}">
      <dgm:prSet/>
      <dgm:spPr/>
      <dgm:t>
        <a:bodyPr/>
        <a:lstStyle/>
        <a:p>
          <a:endParaRPr lang="zh-CN" altLang="en-US"/>
        </a:p>
      </dgm:t>
    </dgm:pt>
    <dgm:pt modelId="{7F5FB5E6-8D6A-4015-B275-96983D26B1DF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WWW-Authenticate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01BA6046-EED5-4F28-86BF-32783ECE5FAD}" type="parTrans" cxnId="{55259B69-F0C4-4664-9723-EB1CA6DBFFE2}">
      <dgm:prSet/>
      <dgm:spPr/>
      <dgm:t>
        <a:bodyPr/>
        <a:lstStyle/>
        <a:p>
          <a:endParaRPr lang="zh-CN" altLang="en-US"/>
        </a:p>
      </dgm:t>
    </dgm:pt>
    <dgm:pt modelId="{508E2B4F-5C54-4530-8617-5E675CCBDCD5}" type="sibTrans" cxnId="{55259B69-F0C4-4664-9723-EB1CA6DBFFE2}">
      <dgm:prSet/>
      <dgm:spPr/>
      <dgm:t>
        <a:bodyPr/>
        <a:lstStyle/>
        <a:p>
          <a:endParaRPr lang="zh-CN" altLang="en-US"/>
        </a:p>
      </dgm:t>
    </dgm:pt>
    <dgm:pt modelId="{B6073A51-AAC7-475C-9AF7-CE9A81B37362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401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A71A5D16-523A-4F2E-91E2-0E8661D0AD02}" type="parTrans" cxnId="{42CAEBCC-9BF5-4621-935C-1EABDF9CBDB6}">
      <dgm:prSet/>
      <dgm:spPr/>
      <dgm:t>
        <a:bodyPr/>
        <a:lstStyle/>
        <a:p>
          <a:endParaRPr lang="zh-CN" altLang="en-US"/>
        </a:p>
      </dgm:t>
    </dgm:pt>
    <dgm:pt modelId="{2EAF6A9C-0A17-417C-9740-E3D44774D140}" type="sibTrans" cxnId="{42CAEBCC-9BF5-4621-935C-1EABDF9CBDB6}">
      <dgm:prSet/>
      <dgm:spPr/>
      <dgm:t>
        <a:bodyPr/>
        <a:lstStyle/>
        <a:p>
          <a:endParaRPr lang="zh-CN" altLang="en-US"/>
        </a:p>
      </dgm:t>
    </dgm:pt>
    <dgm:pt modelId="{D02B8B0A-3791-4F02-A7CD-E1B94B3209F6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主体压缩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D5A67B4-22E1-4D82-87A7-5E2860BBA5D0}" type="parTrans" cxnId="{52EBC6C5-05ED-4EDC-8CC2-EA03FEDD800D}">
      <dgm:prSet/>
      <dgm:spPr/>
      <dgm:t>
        <a:bodyPr/>
        <a:lstStyle/>
        <a:p>
          <a:endParaRPr lang="zh-CN" altLang="en-US"/>
        </a:p>
      </dgm:t>
    </dgm:pt>
    <dgm:pt modelId="{2FB08416-46CD-43EB-87AE-084BA6EA794C}" type="sibTrans" cxnId="{52EBC6C5-05ED-4EDC-8CC2-EA03FEDD800D}">
      <dgm:prSet/>
      <dgm:spPr/>
      <dgm:t>
        <a:bodyPr/>
        <a:lstStyle/>
        <a:p>
          <a:endParaRPr lang="zh-CN" altLang="en-US"/>
        </a:p>
      </dgm:t>
    </dgm:pt>
    <dgm:pt modelId="{286D2F3F-B915-42B5-91EE-1F59452DFE69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Content-Encoding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DE38A431-EAE7-429E-9FE6-6A9311AD105B}" type="parTrans" cxnId="{BD1BFDE0-B2F8-4D96-BFDF-A34D1CD06F0C}">
      <dgm:prSet/>
      <dgm:spPr/>
      <dgm:t>
        <a:bodyPr/>
        <a:lstStyle/>
        <a:p>
          <a:endParaRPr lang="zh-CN" altLang="en-US"/>
        </a:p>
      </dgm:t>
    </dgm:pt>
    <dgm:pt modelId="{DF24AFD5-D09F-4B16-A356-FADC3393EFDA}" type="sibTrans" cxnId="{BD1BFDE0-B2F8-4D96-BFDF-A34D1CD06F0C}">
      <dgm:prSet/>
      <dgm:spPr/>
      <dgm:t>
        <a:bodyPr/>
        <a:lstStyle/>
        <a:p>
          <a:endParaRPr lang="zh-CN" altLang="en-US"/>
        </a:p>
      </dgm:t>
    </dgm:pt>
    <dgm:pt modelId="{DF3190B6-FB73-4F78-8899-D53089D04C06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消息格式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178C4352-FF18-414E-A892-0F722956C5C5}" type="parTrans" cxnId="{4C71001C-6D90-4E97-B5F0-841443F93415}">
      <dgm:prSet/>
      <dgm:spPr/>
      <dgm:t>
        <a:bodyPr/>
        <a:lstStyle/>
        <a:p>
          <a:endParaRPr lang="zh-CN" altLang="en-US"/>
        </a:p>
      </dgm:t>
    </dgm:pt>
    <dgm:pt modelId="{D361BB01-2D8E-461A-85BB-1F803B56E217}" type="sibTrans" cxnId="{4C71001C-6D90-4E97-B5F0-841443F93415}">
      <dgm:prSet/>
      <dgm:spPr/>
      <dgm:t>
        <a:bodyPr/>
        <a:lstStyle/>
        <a:p>
          <a:endParaRPr lang="zh-CN" altLang="en-US"/>
        </a:p>
      </dgm:t>
    </dgm:pt>
    <dgm:pt modelId="{4643B1AC-DF17-4288-A1D9-276CFCF2BD29}">
      <dgm:prSet phldrT="[文本]"/>
      <dgm:spPr/>
      <dgm:t>
        <a:bodyPr/>
        <a:lstStyle/>
        <a:p>
          <a:r>
            <a:rPr lang="zh-CN" altLang="en-US" b="0" dirty="0" smtClean="0">
              <a:latin typeface="Segoe UI Light" pitchFamily="34" charset="0"/>
              <a:ea typeface="微软雅黑" pitchFamily="34" charset="-122"/>
            </a:rPr>
            <a:t>版本号</a:t>
          </a:r>
          <a:endParaRPr lang="zh-CN" altLang="en-US" b="0" dirty="0">
            <a:latin typeface="Segoe UI Light" pitchFamily="34" charset="0"/>
            <a:ea typeface="微软雅黑" pitchFamily="34" charset="-122"/>
          </a:endParaRPr>
        </a:p>
      </dgm:t>
    </dgm:pt>
    <dgm:pt modelId="{0E295759-B312-4D97-9613-D0E02699E1A0}" type="parTrans" cxnId="{655D9A45-4116-483F-89E6-C696651B1239}">
      <dgm:prSet/>
      <dgm:spPr/>
      <dgm:t>
        <a:bodyPr/>
        <a:lstStyle/>
        <a:p>
          <a:endParaRPr lang="zh-CN" altLang="en-US"/>
        </a:p>
      </dgm:t>
    </dgm:pt>
    <dgm:pt modelId="{018DC7AA-02F4-47FA-B3CC-5BD5330CB047}" type="sibTrans" cxnId="{655D9A45-4116-483F-89E6-C696651B1239}">
      <dgm:prSet/>
      <dgm:spPr/>
      <dgm:t>
        <a:bodyPr/>
        <a:lstStyle/>
        <a:p>
          <a:endParaRPr lang="zh-CN" altLang="en-US"/>
        </a:p>
      </dgm:t>
    </dgm:pt>
    <dgm:pt modelId="{CFC1F2AC-57FA-4526-A38F-FE6BC43C18E3}">
      <dgm:prSet phldrT="[文本]"/>
      <dgm:spPr/>
      <dgm:t>
        <a:bodyPr/>
        <a:lstStyle/>
        <a:p>
          <a:r>
            <a:rPr lang="en-US" altLang="zh-CN" b="0" dirty="0" smtClean="0">
              <a:latin typeface="Segoe UI Light" pitchFamily="34" charset="0"/>
              <a:ea typeface="微软雅黑" pitchFamily="34" charset="-122"/>
            </a:rPr>
            <a:t>HTTP</a:t>
          </a:r>
          <a:r>
            <a:rPr lang="zh-CN" altLang="en-US" b="0" dirty="0" smtClean="0">
              <a:latin typeface="Segoe UI Light" pitchFamily="34" charset="0"/>
              <a:ea typeface="微软雅黑" pitchFamily="34" charset="-122"/>
            </a:rPr>
            <a:t>头</a:t>
          </a:r>
          <a:endParaRPr lang="zh-CN" altLang="en-US" b="0" dirty="0">
            <a:latin typeface="Segoe UI Light" pitchFamily="34" charset="0"/>
            <a:ea typeface="微软雅黑" pitchFamily="34" charset="-122"/>
          </a:endParaRPr>
        </a:p>
      </dgm:t>
    </dgm:pt>
    <dgm:pt modelId="{EB08A444-1CDE-4598-8804-357E49A0903B}" type="parTrans" cxnId="{4A5F431A-4537-49B8-B639-3A63AD84F0B4}">
      <dgm:prSet/>
      <dgm:spPr/>
      <dgm:t>
        <a:bodyPr/>
        <a:lstStyle/>
        <a:p>
          <a:endParaRPr lang="zh-CN" altLang="en-US"/>
        </a:p>
      </dgm:t>
    </dgm:pt>
    <dgm:pt modelId="{999ECB5F-87E8-4B93-A8AE-ACDFF7E8DBF1}" type="sibTrans" cxnId="{4A5F431A-4537-49B8-B639-3A63AD84F0B4}">
      <dgm:prSet/>
      <dgm:spPr/>
      <dgm:t>
        <a:bodyPr/>
        <a:lstStyle/>
        <a:p>
          <a:endParaRPr lang="zh-CN" altLang="en-US"/>
        </a:p>
      </dgm:t>
    </dgm:pt>
    <dgm:pt modelId="{2F08943E-609D-45DC-A748-74E4577366D2}">
      <dgm:prSet phldrT="[文本]"/>
      <dgm:spPr/>
      <dgm:t>
        <a:bodyPr/>
        <a:lstStyle/>
        <a:p>
          <a:r>
            <a:rPr lang="zh-CN" altLang="en-US" b="0" dirty="0" smtClean="0">
              <a:latin typeface="Segoe UI Light" pitchFamily="34" charset="0"/>
              <a:ea typeface="微软雅黑" pitchFamily="34" charset="-122"/>
            </a:rPr>
            <a:t>响应状态码</a:t>
          </a:r>
          <a:endParaRPr lang="zh-CN" altLang="en-US" b="0" dirty="0">
            <a:latin typeface="Segoe UI Light" pitchFamily="34" charset="0"/>
            <a:ea typeface="微软雅黑" pitchFamily="34" charset="-122"/>
          </a:endParaRPr>
        </a:p>
      </dgm:t>
    </dgm:pt>
    <dgm:pt modelId="{23F182D2-8C66-42B7-BBA3-5D21CABD71B9}" type="parTrans" cxnId="{D92E9011-436F-4E0A-88E0-9DB152C6CC76}">
      <dgm:prSet/>
      <dgm:spPr/>
      <dgm:t>
        <a:bodyPr/>
        <a:lstStyle/>
        <a:p>
          <a:endParaRPr lang="zh-CN" altLang="en-US"/>
        </a:p>
      </dgm:t>
    </dgm:pt>
    <dgm:pt modelId="{0E0BF82F-5F09-42F3-8C4E-49EA76E4B38E}" type="sibTrans" cxnId="{D92E9011-436F-4E0A-88E0-9DB152C6CC76}">
      <dgm:prSet/>
      <dgm:spPr/>
      <dgm:t>
        <a:bodyPr/>
        <a:lstStyle/>
        <a:p>
          <a:endParaRPr lang="zh-CN" altLang="en-US"/>
        </a:p>
      </dgm:t>
    </dgm:pt>
    <dgm:pt modelId="{093707C6-8FFA-4D7C-BB48-11EEF7984539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Accept-Encoding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5747060A-DE7B-475F-BEB5-A2D7ECD44A1B}" type="parTrans" cxnId="{BE109443-F818-4AFA-9756-31AEF359895C}">
      <dgm:prSet/>
      <dgm:spPr/>
      <dgm:t>
        <a:bodyPr/>
        <a:lstStyle/>
        <a:p>
          <a:endParaRPr lang="zh-CN" altLang="en-US"/>
        </a:p>
      </dgm:t>
    </dgm:pt>
    <dgm:pt modelId="{D5FCE908-CCB0-409E-8E2E-9965E8219440}" type="sibTrans" cxnId="{BE109443-F818-4AFA-9756-31AEF359895C}">
      <dgm:prSet/>
      <dgm:spPr/>
      <dgm:t>
        <a:bodyPr/>
        <a:lstStyle/>
        <a:p>
          <a:endParaRPr lang="zh-CN" altLang="en-US"/>
        </a:p>
      </dgm:t>
    </dgm:pt>
    <dgm:pt modelId="{BF2BF1C1-C59B-4F5E-8164-89FABE0590C6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  <a:ea typeface="微软雅黑" pitchFamily="34" charset="-122"/>
            </a:rPr>
            <a:t>Accept</a:t>
          </a:r>
          <a:endParaRPr lang="zh-CN" altLang="en-US" dirty="0">
            <a:latin typeface="Segoe UI Light" pitchFamily="34" charset="0"/>
            <a:ea typeface="微软雅黑" pitchFamily="34" charset="-122"/>
          </a:endParaRPr>
        </a:p>
      </dgm:t>
    </dgm:pt>
    <dgm:pt modelId="{63AA3F78-9053-4B99-97BC-D2A8F5745043}" type="parTrans" cxnId="{AF0AF9C8-5C94-4828-B04D-BAF1AE5C5820}">
      <dgm:prSet/>
      <dgm:spPr/>
      <dgm:t>
        <a:bodyPr/>
        <a:lstStyle/>
        <a:p>
          <a:endParaRPr lang="zh-CN" altLang="en-US"/>
        </a:p>
      </dgm:t>
    </dgm:pt>
    <dgm:pt modelId="{A8DCBFB3-5463-4596-978D-683A81D0312B}" type="sibTrans" cxnId="{AF0AF9C8-5C94-4828-B04D-BAF1AE5C5820}">
      <dgm:prSet/>
      <dgm:spPr/>
      <dgm:t>
        <a:bodyPr/>
        <a:lstStyle/>
        <a:p>
          <a:endParaRPr lang="zh-CN" altLang="en-US"/>
        </a:p>
      </dgm:t>
    </dgm:pt>
    <dgm:pt modelId="{20434311-723A-4118-B6B7-9FB7F1866620}" type="pres">
      <dgm:prSet presAssocID="{C7AB54CE-001A-4BFE-9799-75D6C3CDFD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3D976E-574B-4539-816A-0D55DAEC90A9}" type="pres">
      <dgm:prSet presAssocID="{DF3190B6-FB73-4F78-8899-D53089D04C06}" presName="composite" presStyleCnt="0"/>
      <dgm:spPr/>
    </dgm:pt>
    <dgm:pt modelId="{A6A03F63-2FCE-4CF9-8919-ECE959706E35}" type="pres">
      <dgm:prSet presAssocID="{DF3190B6-FB73-4F78-8899-D53089D04C06}" presName="parTx" presStyleLbl="align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1E83C7-BC82-4745-8D27-5A83EA421698}" type="pres">
      <dgm:prSet presAssocID="{DF3190B6-FB73-4F78-8899-D53089D04C06}" presName="desTx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852E3E-B2D2-45E4-A5F2-5C61DB641957}" type="pres">
      <dgm:prSet presAssocID="{D361BB01-2D8E-461A-85BB-1F803B56E217}" presName="space" presStyleCnt="0"/>
      <dgm:spPr/>
    </dgm:pt>
    <dgm:pt modelId="{5DE7528C-858D-4D2C-891A-81E476D9CA3F}" type="pres">
      <dgm:prSet presAssocID="{F73397C8-D716-4CE8-9CAD-06F926231EEA}" presName="composite" presStyleCnt="0"/>
      <dgm:spPr/>
    </dgm:pt>
    <dgm:pt modelId="{0766995D-D01C-4913-BC30-7B76E52F5AF1}" type="pres">
      <dgm:prSet presAssocID="{F73397C8-D716-4CE8-9CAD-06F926231EEA}" presName="parTx" presStyleLbl="align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CEF42-F1B2-4C8B-A4A0-AF3768CE7013}" type="pres">
      <dgm:prSet presAssocID="{F73397C8-D716-4CE8-9CAD-06F926231EEA}" presName="desTx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F914DC-71DC-4DCC-94C4-70ABAA93B877}" type="pres">
      <dgm:prSet presAssocID="{F0715EA9-B371-47AC-BEFA-6543EE7A7444}" presName="space" presStyleCnt="0"/>
      <dgm:spPr/>
    </dgm:pt>
    <dgm:pt modelId="{F081998F-99A6-4BD6-901A-16EA8A1F9D7F}" type="pres">
      <dgm:prSet presAssocID="{6A3523DC-3EFB-4C71-A008-57C5278CEBAE}" presName="composite" presStyleCnt="0"/>
      <dgm:spPr/>
    </dgm:pt>
    <dgm:pt modelId="{A7A48ACB-C6D7-41B6-9328-71B73B9BE63C}" type="pres">
      <dgm:prSet presAssocID="{6A3523DC-3EFB-4C71-A008-57C5278CEBAE}" presName="parTx" presStyleLbl="align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295CD1-276B-42F5-980D-F90EA12764CC}" type="pres">
      <dgm:prSet presAssocID="{6A3523DC-3EFB-4C71-A008-57C5278CEBAE}" presName="desTx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69141E-EEB3-4B2B-90BE-D086CAA153C1}" type="pres">
      <dgm:prSet presAssocID="{2C76A100-0C69-4813-8215-6E05EA369D9B}" presName="space" presStyleCnt="0"/>
      <dgm:spPr/>
    </dgm:pt>
    <dgm:pt modelId="{B6FCD100-EB16-40F8-A393-C885E7085029}" type="pres">
      <dgm:prSet presAssocID="{66B0F50B-9DDF-4A6A-A37D-6B46577C0060}" presName="composite" presStyleCnt="0"/>
      <dgm:spPr/>
    </dgm:pt>
    <dgm:pt modelId="{7162D220-3E5A-4551-B31C-273D6555B7E5}" type="pres">
      <dgm:prSet presAssocID="{66B0F50B-9DDF-4A6A-A37D-6B46577C0060}" presName="parTx" presStyleLbl="align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7F0CC2-480B-46D3-B8B5-A245C9C06584}" type="pres">
      <dgm:prSet presAssocID="{66B0F50B-9DDF-4A6A-A37D-6B46577C0060}" presName="desTx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DD5EEC-E4DE-4328-97E8-B1604C815111}" type="pres">
      <dgm:prSet presAssocID="{1777A9D7-4494-4916-9CDA-6F7595058220}" presName="space" presStyleCnt="0"/>
      <dgm:spPr/>
    </dgm:pt>
    <dgm:pt modelId="{92C6AB63-37A3-4EE6-AC65-AD3780C24B2C}" type="pres">
      <dgm:prSet presAssocID="{D02B8B0A-3791-4F02-A7CD-E1B94B3209F6}" presName="composite" presStyleCnt="0"/>
      <dgm:spPr/>
    </dgm:pt>
    <dgm:pt modelId="{612B640C-3ECE-44DD-90C8-300360BF7EFC}" type="pres">
      <dgm:prSet presAssocID="{D02B8B0A-3791-4F02-A7CD-E1B94B3209F6}" presName="parTx" presStyleLbl="align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3A353-FB8D-4470-B61A-98B2BE5C2C1F}" type="pres">
      <dgm:prSet presAssocID="{D02B8B0A-3791-4F02-A7CD-E1B94B3209F6}" presName="desTx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A193C6-CF56-4B27-9B6C-DCA8EB579E98}" type="pres">
      <dgm:prSet presAssocID="{2FB08416-46CD-43EB-87AE-084BA6EA794C}" presName="space" presStyleCnt="0"/>
      <dgm:spPr/>
    </dgm:pt>
    <dgm:pt modelId="{956BE992-7DB6-4AB5-8006-D4F54F0D6A03}" type="pres">
      <dgm:prSet presAssocID="{3303CAF0-0E8A-4579-B8CD-46F96B45FBD9}" presName="composite" presStyleCnt="0"/>
      <dgm:spPr/>
    </dgm:pt>
    <dgm:pt modelId="{B2BE4E5B-4F99-4012-9277-BD8EE4D5BF96}" type="pres">
      <dgm:prSet presAssocID="{3303CAF0-0E8A-4579-B8CD-46F96B45FBD9}" presName="parTx" presStyleLbl="align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12CECA-D6EE-4F83-8946-71BCA2F95C3E}" type="pres">
      <dgm:prSet presAssocID="{3303CAF0-0E8A-4579-B8CD-46F96B45FBD9}" presName="desTx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3F730-60B2-4BAA-B267-BD3984D34362}" type="pres">
      <dgm:prSet presAssocID="{233F39E4-DEBB-4B5B-931E-76288DCD255D}" presName="space" presStyleCnt="0"/>
      <dgm:spPr/>
    </dgm:pt>
    <dgm:pt modelId="{27B6A102-DC56-4D93-8412-029C644E601A}" type="pres">
      <dgm:prSet presAssocID="{22DE82AD-EC04-4BCA-9200-E09BC49DA4B2}" presName="composite" presStyleCnt="0"/>
      <dgm:spPr/>
    </dgm:pt>
    <dgm:pt modelId="{853D1B05-96AD-42F1-A0C8-F38177B2F228}" type="pres">
      <dgm:prSet presAssocID="{22DE82AD-EC04-4BCA-9200-E09BC49DA4B2}" presName="parTx" presStyleLbl="align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940A3-E774-4C94-AF44-79047C2E48E5}" type="pres">
      <dgm:prSet presAssocID="{22DE82AD-EC04-4BCA-9200-E09BC49DA4B2}" presName="desTx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9D62D5-7FF9-432E-AB3E-7630C028405A}" type="pres">
      <dgm:prSet presAssocID="{59647C5B-3474-4B5F-AAAC-6E2E5707A226}" presName="space" presStyleCnt="0"/>
      <dgm:spPr/>
    </dgm:pt>
    <dgm:pt modelId="{0E08C05C-0F4C-43AD-A66C-6EF6FBB55407}" type="pres">
      <dgm:prSet presAssocID="{3271D51F-D678-416E-AAC1-9234A269ACA1}" presName="composite" presStyleCnt="0"/>
      <dgm:spPr/>
    </dgm:pt>
    <dgm:pt modelId="{CBCD9CAD-E3F4-47D2-B2DF-32CE44F6A208}" type="pres">
      <dgm:prSet presAssocID="{3271D51F-D678-416E-AAC1-9234A269ACA1}" presName="parTx" presStyleLbl="align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438486-A3A7-4F60-BE67-0540B0A8DBED}" type="pres">
      <dgm:prSet presAssocID="{3271D51F-D678-416E-AAC1-9234A269ACA1}" presName="desTx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AAD589-A1DF-465E-ADD1-D6810DB311D5}" srcId="{6A3523DC-3EFB-4C71-A008-57C5278CEBAE}" destId="{09C38E8B-9DA1-44AE-9DD1-41858EC6FE74}" srcOrd="1" destOrd="0" parTransId="{CEE26107-2929-4CDA-A7AC-133F71D9D4F1}" sibTransId="{021DF8A8-5801-4FFC-9147-5EA50E840A4F}"/>
    <dgm:cxn modelId="{83130995-A4F9-4A7D-8252-6CFD829E461A}" type="presOf" srcId="{25ACBE0F-4193-4912-BEB5-294A7EE0EFD5}" destId="{1D8940A3-E774-4C94-AF44-79047C2E48E5}" srcOrd="0" destOrd="0" presId="urn:microsoft.com/office/officeart/2005/8/layout/hList1"/>
    <dgm:cxn modelId="{CE333A53-DFFF-445F-B9EC-C14DC86DAE7D}" srcId="{C7AB54CE-001A-4BFE-9799-75D6C3CDFDF1}" destId="{3271D51F-D678-416E-AAC1-9234A269ACA1}" srcOrd="7" destOrd="0" parTransId="{56C5E9EE-093C-4194-AAFF-B6741B305F1C}" sibTransId="{12947207-A5B5-43A5-8C0B-6A9D041C6BF7}"/>
    <dgm:cxn modelId="{B3169A8C-71E5-4997-B066-DF2A75DE60C2}" type="presOf" srcId="{66B0F50B-9DDF-4A6A-A37D-6B46577C0060}" destId="{7162D220-3E5A-4551-B31C-273D6555B7E5}" srcOrd="0" destOrd="0" presId="urn:microsoft.com/office/officeart/2005/8/layout/hList1"/>
    <dgm:cxn modelId="{FCC8F49F-E1E2-4EBE-89E7-DD416199981C}" type="presOf" srcId="{B6073A51-AAC7-475C-9AF7-CE9A81B37362}" destId="{A7438486-A3A7-4F60-BE67-0540B0A8DBED}" srcOrd="0" destOrd="2" presId="urn:microsoft.com/office/officeart/2005/8/layout/hList1"/>
    <dgm:cxn modelId="{28E0DF88-9534-4866-8668-09C6785ACDA9}" srcId="{C7AB54CE-001A-4BFE-9799-75D6C3CDFDF1}" destId="{22DE82AD-EC04-4BCA-9200-E09BC49DA4B2}" srcOrd="6" destOrd="0" parTransId="{6479BD41-CB8B-46C4-B399-D132F7F4B7B8}" sibTransId="{59647C5B-3474-4B5F-AAAC-6E2E5707A226}"/>
    <dgm:cxn modelId="{1DB630CD-AE7F-4F3E-9008-52779F9E5140}" type="presOf" srcId="{BD997A7D-928D-47E8-B745-8778B6E2EBA3}" destId="{A7438486-A3A7-4F60-BE67-0540B0A8DBED}" srcOrd="0" destOrd="0" presId="urn:microsoft.com/office/officeart/2005/8/layout/hList1"/>
    <dgm:cxn modelId="{4A5F431A-4537-49B8-B639-3A63AD84F0B4}" srcId="{DF3190B6-FB73-4F78-8899-D53089D04C06}" destId="{CFC1F2AC-57FA-4526-A38F-FE6BC43C18E3}" srcOrd="1" destOrd="0" parTransId="{EB08A444-1CDE-4598-8804-357E49A0903B}" sibTransId="{999ECB5F-87E8-4B93-A8AE-ACDFF7E8DBF1}"/>
    <dgm:cxn modelId="{2368C98F-CC05-4E2B-B3BE-CC435419ADC8}" type="presOf" srcId="{09C38E8B-9DA1-44AE-9DD1-41858EC6FE74}" destId="{92295CD1-276B-42F5-980D-F90EA12764CC}" srcOrd="0" destOrd="1" presId="urn:microsoft.com/office/officeart/2005/8/layout/hList1"/>
    <dgm:cxn modelId="{242557F0-2D10-43FF-B1D9-EF348A926A2A}" srcId="{C7AB54CE-001A-4BFE-9799-75D6C3CDFDF1}" destId="{66B0F50B-9DDF-4A6A-A37D-6B46577C0060}" srcOrd="3" destOrd="0" parTransId="{5BC033B8-702A-422D-BE01-2068D250A6FD}" sibTransId="{1777A9D7-4494-4916-9CDA-6F7595058220}"/>
    <dgm:cxn modelId="{0471CD7D-0123-4D69-AE9D-B20C33FC022A}" srcId="{3271D51F-D678-416E-AAC1-9234A269ACA1}" destId="{BD997A7D-928D-47E8-B745-8778B6E2EBA3}" srcOrd="0" destOrd="0" parTransId="{465DB034-8095-46A3-A914-9D5A7A0FB497}" sibTransId="{3E32ED2D-FAE0-4AEE-8568-200BCA434FBF}"/>
    <dgm:cxn modelId="{BD1BFDE0-B2F8-4D96-BFDF-A34D1CD06F0C}" srcId="{D02B8B0A-3791-4F02-A7CD-E1B94B3209F6}" destId="{286D2F3F-B915-42B5-91EE-1F59452DFE69}" srcOrd="1" destOrd="0" parTransId="{DE38A431-EAE7-429E-9FE6-6A9311AD105B}" sibTransId="{DF24AFD5-D09F-4B16-A356-FADC3393EFDA}"/>
    <dgm:cxn modelId="{D92E9011-436F-4E0A-88E0-9DB152C6CC76}" srcId="{DF3190B6-FB73-4F78-8899-D53089D04C06}" destId="{2F08943E-609D-45DC-A748-74E4577366D2}" srcOrd="2" destOrd="0" parTransId="{23F182D2-8C66-42B7-BBA3-5D21CABD71B9}" sibTransId="{0E0BF82F-5F09-42F3-8C4E-49EA76E4B38E}"/>
    <dgm:cxn modelId="{13EE9E55-0129-4C59-A462-7A436C8E950D}" type="presOf" srcId="{6A3523DC-3EFB-4C71-A008-57C5278CEBAE}" destId="{A7A48ACB-C6D7-41B6-9328-71B73B9BE63C}" srcOrd="0" destOrd="0" presId="urn:microsoft.com/office/officeart/2005/8/layout/hList1"/>
    <dgm:cxn modelId="{3E93702D-2226-4D57-89ED-A6740014BAA0}" type="presOf" srcId="{3271D51F-D678-416E-AAC1-9234A269ACA1}" destId="{CBCD9CAD-E3F4-47D2-B2DF-32CE44F6A208}" srcOrd="0" destOrd="0" presId="urn:microsoft.com/office/officeart/2005/8/layout/hList1"/>
    <dgm:cxn modelId="{A9623818-6E2C-4A51-9975-B0D5AD0E7B6D}" type="presOf" srcId="{4643B1AC-DF17-4288-A1D9-276CFCF2BD29}" destId="{DE1E83C7-BC82-4745-8D27-5A83EA421698}" srcOrd="0" destOrd="0" presId="urn:microsoft.com/office/officeart/2005/8/layout/hList1"/>
    <dgm:cxn modelId="{7FDD348A-1733-4EDA-899A-3CDA1F8F504F}" type="presOf" srcId="{BF2BF1C1-C59B-4F5E-8164-89FABE0590C6}" destId="{FB7F0CC2-480B-46D3-B8B5-A245C9C06584}" srcOrd="0" destOrd="0" presId="urn:microsoft.com/office/officeart/2005/8/layout/hList1"/>
    <dgm:cxn modelId="{70437AC9-B45D-4A06-8CEF-6374047E6FFA}" srcId="{3303CAF0-0E8A-4579-B8CD-46F96B45FBD9}" destId="{6A46B3A7-9396-40A7-A2F1-AF5FE5EBF827}" srcOrd="0" destOrd="0" parTransId="{0DFA3965-4163-4E82-94C4-BCB035053BDE}" sibTransId="{8A85B395-93C1-4A2E-B1AE-8E71581B2917}"/>
    <dgm:cxn modelId="{466DF7B4-6762-4618-8E7C-E5C390B58833}" srcId="{C7AB54CE-001A-4BFE-9799-75D6C3CDFDF1}" destId="{6A3523DC-3EFB-4C71-A008-57C5278CEBAE}" srcOrd="2" destOrd="0" parTransId="{5DD2693E-9184-4183-9C93-29A818B084AA}" sibTransId="{2C76A100-0C69-4813-8215-6E05EA369D9B}"/>
    <dgm:cxn modelId="{70F77B6D-2443-4332-ACEB-CD16E8ADC335}" srcId="{6A3523DC-3EFB-4C71-A008-57C5278CEBAE}" destId="{963AEBD3-415E-4501-AD3F-865464E1DD33}" srcOrd="0" destOrd="0" parTransId="{60E76236-B023-441F-A57C-5BA57C273F8B}" sibTransId="{69F25665-0BA5-4CB9-B408-F044D823458F}"/>
    <dgm:cxn modelId="{06A086AB-C2B1-4103-B41E-D0CDD0BE6C6C}" type="presOf" srcId="{32D775FE-1BD8-401F-95E7-584D1BA5E38A}" destId="{36FCEF42-F1B2-4C8B-A4A0-AF3768CE7013}" srcOrd="0" destOrd="1" presId="urn:microsoft.com/office/officeart/2005/8/layout/hList1"/>
    <dgm:cxn modelId="{4C71001C-6D90-4E97-B5F0-841443F93415}" srcId="{C7AB54CE-001A-4BFE-9799-75D6C3CDFDF1}" destId="{DF3190B6-FB73-4F78-8899-D53089D04C06}" srcOrd="0" destOrd="0" parTransId="{178C4352-FF18-414E-A892-0F722956C5C5}" sibTransId="{D361BB01-2D8E-461A-85BB-1F803B56E217}"/>
    <dgm:cxn modelId="{AF0AF9C8-5C94-4828-B04D-BAF1AE5C5820}" srcId="{66B0F50B-9DDF-4A6A-A37D-6B46577C0060}" destId="{BF2BF1C1-C59B-4F5E-8164-89FABE0590C6}" srcOrd="0" destOrd="0" parTransId="{63AA3F78-9053-4B99-97BC-D2A8F5745043}" sibTransId="{A8DCBFB3-5463-4596-978D-683A81D0312B}"/>
    <dgm:cxn modelId="{58F24B83-57B3-4758-805C-6A870A51475E}" srcId="{3303CAF0-0E8A-4579-B8CD-46F96B45FBD9}" destId="{9A3B5704-F7A2-4F47-BE60-F230DE395237}" srcOrd="1" destOrd="0" parTransId="{2786E20C-3011-4D49-895C-2B5907FC630E}" sibTransId="{CA0AF007-DE9C-4306-9C85-376BF98A776D}"/>
    <dgm:cxn modelId="{42CAEBCC-9BF5-4621-935C-1EABDF9CBDB6}" srcId="{3271D51F-D678-416E-AAC1-9234A269ACA1}" destId="{B6073A51-AAC7-475C-9AF7-CE9A81B37362}" srcOrd="2" destOrd="0" parTransId="{A71A5D16-523A-4F2E-91E2-0E8661D0AD02}" sibTransId="{2EAF6A9C-0A17-417C-9740-E3D44774D140}"/>
    <dgm:cxn modelId="{580B680C-A2A8-4608-904B-B8EA1BA3B402}" type="presOf" srcId="{22DE82AD-EC04-4BCA-9200-E09BC49DA4B2}" destId="{853D1B05-96AD-42F1-A0C8-F38177B2F228}" srcOrd="0" destOrd="0" presId="urn:microsoft.com/office/officeart/2005/8/layout/hList1"/>
    <dgm:cxn modelId="{91475998-E51C-4F71-B45F-8304D8179576}" type="presOf" srcId="{F73397C8-D716-4CE8-9CAD-06F926231EEA}" destId="{0766995D-D01C-4913-BC30-7B76E52F5AF1}" srcOrd="0" destOrd="0" presId="urn:microsoft.com/office/officeart/2005/8/layout/hList1"/>
    <dgm:cxn modelId="{52EBC6C5-05ED-4EDC-8CC2-EA03FEDD800D}" srcId="{C7AB54CE-001A-4BFE-9799-75D6C3CDFDF1}" destId="{D02B8B0A-3791-4F02-A7CD-E1B94B3209F6}" srcOrd="4" destOrd="0" parTransId="{2D5A67B4-22E1-4D82-87A7-5E2860BBA5D0}" sibTransId="{2FB08416-46CD-43EB-87AE-084BA6EA794C}"/>
    <dgm:cxn modelId="{3524C274-6859-4B20-9D94-3429EF498506}" type="presOf" srcId="{963AEBD3-415E-4501-AD3F-865464E1DD33}" destId="{92295CD1-276B-42F5-980D-F90EA12764CC}" srcOrd="0" destOrd="0" presId="urn:microsoft.com/office/officeart/2005/8/layout/hList1"/>
    <dgm:cxn modelId="{E9FB9F24-44E0-4A58-8A57-00EA57CA068C}" srcId="{F73397C8-D716-4CE8-9CAD-06F926231EEA}" destId="{D8AC8AFB-B9D0-40AB-B055-A12A7BDE7B78}" srcOrd="3" destOrd="0" parTransId="{2544B637-3F45-462E-AB22-8D29A235DB99}" sibTransId="{D04A433C-70D3-46CB-8136-28F85358E33A}"/>
    <dgm:cxn modelId="{BCC11A19-DBE0-4F99-89C3-19FAE8C1CE23}" type="presOf" srcId="{DF3190B6-FB73-4F78-8899-D53089D04C06}" destId="{A6A03F63-2FCE-4CF9-8919-ECE959706E35}" srcOrd="0" destOrd="0" presId="urn:microsoft.com/office/officeart/2005/8/layout/hList1"/>
    <dgm:cxn modelId="{4E055836-DEC3-415D-B6D5-A4B9EB8BDD84}" type="presOf" srcId="{7F5FB5E6-8D6A-4015-B275-96983D26B1DF}" destId="{A7438486-A3A7-4F60-BE67-0540B0A8DBED}" srcOrd="0" destOrd="1" presId="urn:microsoft.com/office/officeart/2005/8/layout/hList1"/>
    <dgm:cxn modelId="{E1887E33-846B-4691-93C1-DB0F0FE85F36}" type="presOf" srcId="{CFC1F2AC-57FA-4526-A38F-FE6BC43C18E3}" destId="{DE1E83C7-BC82-4745-8D27-5A83EA421698}" srcOrd="0" destOrd="1" presId="urn:microsoft.com/office/officeart/2005/8/layout/hList1"/>
    <dgm:cxn modelId="{E6CA875A-6AEB-40AE-A521-C66E19B26E3C}" srcId="{C7AB54CE-001A-4BFE-9799-75D6C3CDFDF1}" destId="{F73397C8-D716-4CE8-9CAD-06F926231EEA}" srcOrd="1" destOrd="0" parTransId="{936DC6BD-9B98-4763-B5EE-D1D572B542D3}" sibTransId="{F0715EA9-B371-47AC-BEFA-6543EE7A7444}"/>
    <dgm:cxn modelId="{BA4A79B0-C8AD-4CF4-B0F1-CBB0DE8CFCF0}" srcId="{F73397C8-D716-4CE8-9CAD-06F926231EEA}" destId="{A6EFB1B9-D017-412B-9BE9-8F4A75FFDB8B}" srcOrd="2" destOrd="0" parTransId="{7DD33C3E-70C8-48B1-8D45-4A9B7AB0AE88}" sibTransId="{8923AE02-048A-4923-9EB4-476AA43AE2D4}"/>
    <dgm:cxn modelId="{6C6B3E5C-3990-4ECD-8C6C-B903E9E00590}" type="presOf" srcId="{0BBAA156-6231-4D40-91B4-A9075C8CD124}" destId="{36FCEF42-F1B2-4C8B-A4A0-AF3768CE7013}" srcOrd="0" destOrd="4" presId="urn:microsoft.com/office/officeart/2005/8/layout/hList1"/>
    <dgm:cxn modelId="{FE9F7997-270B-46AB-971B-6D51718D4908}" srcId="{22DE82AD-EC04-4BCA-9200-E09BC49DA4B2}" destId="{25ACBE0F-4193-4912-BEB5-294A7EE0EFD5}" srcOrd="0" destOrd="0" parTransId="{FC5D8746-244C-447D-B7F8-5A17646EA0A7}" sibTransId="{E02B4528-9D80-46F5-92B8-B3E7DD12FF83}"/>
    <dgm:cxn modelId="{BE109443-F818-4AFA-9756-31AEF359895C}" srcId="{D02B8B0A-3791-4F02-A7CD-E1B94B3209F6}" destId="{093707C6-8FFA-4D7C-BB48-11EEF7984539}" srcOrd="0" destOrd="0" parTransId="{5747060A-DE7B-475F-BEB5-A2D7ECD44A1B}" sibTransId="{D5FCE908-CCB0-409E-8E2E-9965E8219440}"/>
    <dgm:cxn modelId="{DCD64DD2-C0DF-4D9D-BBEF-7570CB074CE4}" type="presOf" srcId="{3303CAF0-0E8A-4579-B8CD-46F96B45FBD9}" destId="{B2BE4E5B-4F99-4012-9277-BD8EE4D5BF96}" srcOrd="0" destOrd="0" presId="urn:microsoft.com/office/officeart/2005/8/layout/hList1"/>
    <dgm:cxn modelId="{55510319-F542-4B35-A3BC-4DFE379253D7}" srcId="{F73397C8-D716-4CE8-9CAD-06F926231EEA}" destId="{0BBAA156-6231-4D40-91B4-A9075C8CD124}" srcOrd="4" destOrd="0" parTransId="{238F2D9B-000C-49F4-A453-54037F3AB937}" sibTransId="{F063B29A-0D6A-4189-9D27-36C150BC6BF7}"/>
    <dgm:cxn modelId="{55259B69-F0C4-4664-9723-EB1CA6DBFFE2}" srcId="{3271D51F-D678-416E-AAC1-9234A269ACA1}" destId="{7F5FB5E6-8D6A-4015-B275-96983D26B1DF}" srcOrd="1" destOrd="0" parTransId="{01BA6046-EED5-4F28-86BF-32783ECE5FAD}" sibTransId="{508E2B4F-5C54-4530-8617-5E675CCBDCD5}"/>
    <dgm:cxn modelId="{874039BE-C3EB-4BA2-842A-4BA03B47287C}" srcId="{66B0F50B-9DDF-4A6A-A37D-6B46577C0060}" destId="{3A915ED0-25D5-4948-A78F-9C5F6C08890D}" srcOrd="1" destOrd="0" parTransId="{427E6EA6-604E-4E23-9731-E549C05F2374}" sibTransId="{AA8E7413-3741-4ACD-9FF5-A88534439937}"/>
    <dgm:cxn modelId="{8A3D08F0-38DD-4240-A62A-51A7FDA73219}" type="presOf" srcId="{3A915ED0-25D5-4948-A78F-9C5F6C08890D}" destId="{FB7F0CC2-480B-46D3-B8B5-A245C9C06584}" srcOrd="0" destOrd="1" presId="urn:microsoft.com/office/officeart/2005/8/layout/hList1"/>
    <dgm:cxn modelId="{77891499-1D6D-439D-93A2-6AC67154E968}" srcId="{F73397C8-D716-4CE8-9CAD-06F926231EEA}" destId="{32D775FE-1BD8-401F-95E7-584D1BA5E38A}" srcOrd="1" destOrd="0" parTransId="{608F17F1-EE56-4C43-9ACF-FC3AA9359BDA}" sibTransId="{F76391CA-5A33-499B-A983-A22F78777B50}"/>
    <dgm:cxn modelId="{CC1D7EFC-3152-467D-891D-C93F582E64F3}" type="presOf" srcId="{6A46B3A7-9396-40A7-A2F1-AF5FE5EBF827}" destId="{DE12CECA-D6EE-4F83-8946-71BCA2F95C3E}" srcOrd="0" destOrd="0" presId="urn:microsoft.com/office/officeart/2005/8/layout/hList1"/>
    <dgm:cxn modelId="{655D9A45-4116-483F-89E6-C696651B1239}" srcId="{DF3190B6-FB73-4F78-8899-D53089D04C06}" destId="{4643B1AC-DF17-4288-A1D9-276CFCF2BD29}" srcOrd="0" destOrd="0" parTransId="{0E295759-B312-4D97-9613-D0E02699E1A0}" sibTransId="{018DC7AA-02F4-47FA-B3CC-5BD5330CB047}"/>
    <dgm:cxn modelId="{D529926E-1750-4A68-BDC7-411C5E4F8E52}" srcId="{F73397C8-D716-4CE8-9CAD-06F926231EEA}" destId="{E0A93548-C1D8-4FD5-8A44-DE60D626D6FB}" srcOrd="0" destOrd="0" parTransId="{D9AE718C-34DE-4CC7-810E-B4C41D79AF1A}" sibTransId="{9E35D174-56B7-48EB-BE41-67A325AF83E2}"/>
    <dgm:cxn modelId="{4A292CEF-D78D-426E-B26B-E7BC41E73735}" type="presOf" srcId="{093707C6-8FFA-4D7C-BB48-11EEF7984539}" destId="{AFC3A353-FB8D-4470-B61A-98B2BE5C2C1F}" srcOrd="0" destOrd="0" presId="urn:microsoft.com/office/officeart/2005/8/layout/hList1"/>
    <dgm:cxn modelId="{46E858C2-3E32-4169-8932-EBE4CC877231}" type="presOf" srcId="{A6EFB1B9-D017-412B-9BE9-8F4A75FFDB8B}" destId="{36FCEF42-F1B2-4C8B-A4A0-AF3768CE7013}" srcOrd="0" destOrd="2" presId="urn:microsoft.com/office/officeart/2005/8/layout/hList1"/>
    <dgm:cxn modelId="{2958CB41-242B-4F07-A377-0D4FCCE18EAA}" type="presOf" srcId="{2F08943E-609D-45DC-A748-74E4577366D2}" destId="{DE1E83C7-BC82-4745-8D27-5A83EA421698}" srcOrd="0" destOrd="2" presId="urn:microsoft.com/office/officeart/2005/8/layout/hList1"/>
    <dgm:cxn modelId="{603679B6-EEED-47D1-B145-E37FF6141953}" type="presOf" srcId="{D8AC8AFB-B9D0-40AB-B055-A12A7BDE7B78}" destId="{36FCEF42-F1B2-4C8B-A4A0-AF3768CE7013}" srcOrd="0" destOrd="3" presId="urn:microsoft.com/office/officeart/2005/8/layout/hList1"/>
    <dgm:cxn modelId="{C288525C-181C-4C98-98C6-ED582DBCC3B4}" type="presOf" srcId="{D02B8B0A-3791-4F02-A7CD-E1B94B3209F6}" destId="{612B640C-3ECE-44DD-90C8-300360BF7EFC}" srcOrd="0" destOrd="0" presId="urn:microsoft.com/office/officeart/2005/8/layout/hList1"/>
    <dgm:cxn modelId="{72770AF6-1C5F-4B19-AEDA-11AD56C86D97}" type="presOf" srcId="{9A3B5704-F7A2-4F47-BE60-F230DE395237}" destId="{DE12CECA-D6EE-4F83-8946-71BCA2F95C3E}" srcOrd="0" destOrd="1" presId="urn:microsoft.com/office/officeart/2005/8/layout/hList1"/>
    <dgm:cxn modelId="{4E26DE1D-46FC-4E49-8D38-C95A5A00E9D5}" srcId="{C7AB54CE-001A-4BFE-9799-75D6C3CDFDF1}" destId="{3303CAF0-0E8A-4579-B8CD-46F96B45FBD9}" srcOrd="5" destOrd="0" parTransId="{F0B46807-23C9-46F7-A5CC-662F5B3C7F98}" sibTransId="{233F39E4-DEBB-4B5B-931E-76288DCD255D}"/>
    <dgm:cxn modelId="{7B0B66D5-4EAD-43B6-BF3D-19175BEC9849}" type="presOf" srcId="{C7AB54CE-001A-4BFE-9799-75D6C3CDFDF1}" destId="{20434311-723A-4118-B6B7-9FB7F1866620}" srcOrd="0" destOrd="0" presId="urn:microsoft.com/office/officeart/2005/8/layout/hList1"/>
    <dgm:cxn modelId="{2C0569F0-1D74-46AF-B2C5-654C4B659798}" type="presOf" srcId="{E0A93548-C1D8-4FD5-8A44-DE60D626D6FB}" destId="{36FCEF42-F1B2-4C8B-A4A0-AF3768CE7013}" srcOrd="0" destOrd="0" presId="urn:microsoft.com/office/officeart/2005/8/layout/hList1"/>
    <dgm:cxn modelId="{A928E7FF-CDBB-4B88-8A04-5E11A093F103}" type="presOf" srcId="{286D2F3F-B915-42B5-91EE-1F59452DFE69}" destId="{AFC3A353-FB8D-4470-B61A-98B2BE5C2C1F}" srcOrd="0" destOrd="1" presId="urn:microsoft.com/office/officeart/2005/8/layout/hList1"/>
    <dgm:cxn modelId="{68537E0F-B8CD-4F67-90E0-0CD399785292}" type="presParOf" srcId="{20434311-723A-4118-B6B7-9FB7F1866620}" destId="{0B3D976E-574B-4539-816A-0D55DAEC90A9}" srcOrd="0" destOrd="0" presId="urn:microsoft.com/office/officeart/2005/8/layout/hList1"/>
    <dgm:cxn modelId="{F53748DA-408D-4A44-9356-6EF33FCB6334}" type="presParOf" srcId="{0B3D976E-574B-4539-816A-0D55DAEC90A9}" destId="{A6A03F63-2FCE-4CF9-8919-ECE959706E35}" srcOrd="0" destOrd="0" presId="urn:microsoft.com/office/officeart/2005/8/layout/hList1"/>
    <dgm:cxn modelId="{8C4F60D4-0154-4A33-8261-D0EE959A2D6C}" type="presParOf" srcId="{0B3D976E-574B-4539-816A-0D55DAEC90A9}" destId="{DE1E83C7-BC82-4745-8D27-5A83EA421698}" srcOrd="1" destOrd="0" presId="urn:microsoft.com/office/officeart/2005/8/layout/hList1"/>
    <dgm:cxn modelId="{67DBE6A3-1EB3-4D5F-AA8C-05DEBB8AA706}" type="presParOf" srcId="{20434311-723A-4118-B6B7-9FB7F1866620}" destId="{23852E3E-B2D2-45E4-A5F2-5C61DB641957}" srcOrd="1" destOrd="0" presId="urn:microsoft.com/office/officeart/2005/8/layout/hList1"/>
    <dgm:cxn modelId="{EA77D04C-17C1-4805-950B-D1A51FF3320B}" type="presParOf" srcId="{20434311-723A-4118-B6B7-9FB7F1866620}" destId="{5DE7528C-858D-4D2C-891A-81E476D9CA3F}" srcOrd="2" destOrd="0" presId="urn:microsoft.com/office/officeart/2005/8/layout/hList1"/>
    <dgm:cxn modelId="{066A6D7A-D147-4770-9862-C983954D5BF0}" type="presParOf" srcId="{5DE7528C-858D-4D2C-891A-81E476D9CA3F}" destId="{0766995D-D01C-4913-BC30-7B76E52F5AF1}" srcOrd="0" destOrd="0" presId="urn:microsoft.com/office/officeart/2005/8/layout/hList1"/>
    <dgm:cxn modelId="{FB56EE56-479A-415B-926D-9F0743B215E2}" type="presParOf" srcId="{5DE7528C-858D-4D2C-891A-81E476D9CA3F}" destId="{36FCEF42-F1B2-4C8B-A4A0-AF3768CE7013}" srcOrd="1" destOrd="0" presId="urn:microsoft.com/office/officeart/2005/8/layout/hList1"/>
    <dgm:cxn modelId="{6FABED43-BC2A-49E7-93DB-8E5D6D6557EC}" type="presParOf" srcId="{20434311-723A-4118-B6B7-9FB7F1866620}" destId="{CEF914DC-71DC-4DCC-94C4-70ABAA93B877}" srcOrd="3" destOrd="0" presId="urn:microsoft.com/office/officeart/2005/8/layout/hList1"/>
    <dgm:cxn modelId="{4A2E9407-8E51-4097-96B1-C17125E0D1A9}" type="presParOf" srcId="{20434311-723A-4118-B6B7-9FB7F1866620}" destId="{F081998F-99A6-4BD6-901A-16EA8A1F9D7F}" srcOrd="4" destOrd="0" presId="urn:microsoft.com/office/officeart/2005/8/layout/hList1"/>
    <dgm:cxn modelId="{C7703832-32F2-49DD-8EE9-0AF51D3BB073}" type="presParOf" srcId="{F081998F-99A6-4BD6-901A-16EA8A1F9D7F}" destId="{A7A48ACB-C6D7-41B6-9328-71B73B9BE63C}" srcOrd="0" destOrd="0" presId="urn:microsoft.com/office/officeart/2005/8/layout/hList1"/>
    <dgm:cxn modelId="{87423B83-1022-4499-8EED-517822E0243D}" type="presParOf" srcId="{F081998F-99A6-4BD6-901A-16EA8A1F9D7F}" destId="{92295CD1-276B-42F5-980D-F90EA12764CC}" srcOrd="1" destOrd="0" presId="urn:microsoft.com/office/officeart/2005/8/layout/hList1"/>
    <dgm:cxn modelId="{3C45ACF9-023A-44BA-BCAD-EF1449E1230B}" type="presParOf" srcId="{20434311-723A-4118-B6B7-9FB7F1866620}" destId="{4969141E-EEB3-4B2B-90BE-D086CAA153C1}" srcOrd="5" destOrd="0" presId="urn:microsoft.com/office/officeart/2005/8/layout/hList1"/>
    <dgm:cxn modelId="{F3284CD8-32B5-416C-80B2-66BEC9141E36}" type="presParOf" srcId="{20434311-723A-4118-B6B7-9FB7F1866620}" destId="{B6FCD100-EB16-40F8-A393-C885E7085029}" srcOrd="6" destOrd="0" presId="urn:microsoft.com/office/officeart/2005/8/layout/hList1"/>
    <dgm:cxn modelId="{518039D9-95A1-47EE-9D7A-0EB822D4FF24}" type="presParOf" srcId="{B6FCD100-EB16-40F8-A393-C885E7085029}" destId="{7162D220-3E5A-4551-B31C-273D6555B7E5}" srcOrd="0" destOrd="0" presId="urn:microsoft.com/office/officeart/2005/8/layout/hList1"/>
    <dgm:cxn modelId="{0E6F84A6-180E-461D-A66B-01EBD795E8F7}" type="presParOf" srcId="{B6FCD100-EB16-40F8-A393-C885E7085029}" destId="{FB7F0CC2-480B-46D3-B8B5-A245C9C06584}" srcOrd="1" destOrd="0" presId="urn:microsoft.com/office/officeart/2005/8/layout/hList1"/>
    <dgm:cxn modelId="{B0D825D0-2EE3-4589-8D68-D1417FC541B7}" type="presParOf" srcId="{20434311-723A-4118-B6B7-9FB7F1866620}" destId="{76DD5EEC-E4DE-4328-97E8-B1604C815111}" srcOrd="7" destOrd="0" presId="urn:microsoft.com/office/officeart/2005/8/layout/hList1"/>
    <dgm:cxn modelId="{07EFBE3C-791A-4709-9634-2B0BE8899F81}" type="presParOf" srcId="{20434311-723A-4118-B6B7-9FB7F1866620}" destId="{92C6AB63-37A3-4EE6-AC65-AD3780C24B2C}" srcOrd="8" destOrd="0" presId="urn:microsoft.com/office/officeart/2005/8/layout/hList1"/>
    <dgm:cxn modelId="{FE0EAB92-C7C2-49DF-91D3-99179C9C2875}" type="presParOf" srcId="{92C6AB63-37A3-4EE6-AC65-AD3780C24B2C}" destId="{612B640C-3ECE-44DD-90C8-300360BF7EFC}" srcOrd="0" destOrd="0" presId="urn:microsoft.com/office/officeart/2005/8/layout/hList1"/>
    <dgm:cxn modelId="{AD0CEEE4-6905-4BB0-9E1D-4ABD032674F3}" type="presParOf" srcId="{92C6AB63-37A3-4EE6-AC65-AD3780C24B2C}" destId="{AFC3A353-FB8D-4470-B61A-98B2BE5C2C1F}" srcOrd="1" destOrd="0" presId="urn:microsoft.com/office/officeart/2005/8/layout/hList1"/>
    <dgm:cxn modelId="{7C498875-29FF-4B0B-9DAD-73FBA8EACA1D}" type="presParOf" srcId="{20434311-723A-4118-B6B7-9FB7F1866620}" destId="{E1A193C6-CF56-4B27-9B6C-DCA8EB579E98}" srcOrd="9" destOrd="0" presId="urn:microsoft.com/office/officeart/2005/8/layout/hList1"/>
    <dgm:cxn modelId="{5D477F51-8DB2-4952-96CE-A3868CDBB941}" type="presParOf" srcId="{20434311-723A-4118-B6B7-9FB7F1866620}" destId="{956BE992-7DB6-4AB5-8006-D4F54F0D6A03}" srcOrd="10" destOrd="0" presId="urn:microsoft.com/office/officeart/2005/8/layout/hList1"/>
    <dgm:cxn modelId="{7F78A8F4-5505-4E44-8299-1D4B7C2377F7}" type="presParOf" srcId="{956BE992-7DB6-4AB5-8006-D4F54F0D6A03}" destId="{B2BE4E5B-4F99-4012-9277-BD8EE4D5BF96}" srcOrd="0" destOrd="0" presId="urn:microsoft.com/office/officeart/2005/8/layout/hList1"/>
    <dgm:cxn modelId="{5189E698-F1E2-42FF-903C-1725AE587724}" type="presParOf" srcId="{956BE992-7DB6-4AB5-8006-D4F54F0D6A03}" destId="{DE12CECA-D6EE-4F83-8946-71BCA2F95C3E}" srcOrd="1" destOrd="0" presId="urn:microsoft.com/office/officeart/2005/8/layout/hList1"/>
    <dgm:cxn modelId="{926EC445-2880-46E8-9307-791EBBFD5C39}" type="presParOf" srcId="{20434311-723A-4118-B6B7-9FB7F1866620}" destId="{5093F730-60B2-4BAA-B267-BD3984D34362}" srcOrd="11" destOrd="0" presId="urn:microsoft.com/office/officeart/2005/8/layout/hList1"/>
    <dgm:cxn modelId="{F8848567-CA89-402A-85E5-632BC9234A27}" type="presParOf" srcId="{20434311-723A-4118-B6B7-9FB7F1866620}" destId="{27B6A102-DC56-4D93-8412-029C644E601A}" srcOrd="12" destOrd="0" presId="urn:microsoft.com/office/officeart/2005/8/layout/hList1"/>
    <dgm:cxn modelId="{A243DD68-0009-4189-8018-AD41F19C87F2}" type="presParOf" srcId="{27B6A102-DC56-4D93-8412-029C644E601A}" destId="{853D1B05-96AD-42F1-A0C8-F38177B2F228}" srcOrd="0" destOrd="0" presId="urn:microsoft.com/office/officeart/2005/8/layout/hList1"/>
    <dgm:cxn modelId="{BDB9440B-E627-4810-9C50-4E450C2237DE}" type="presParOf" srcId="{27B6A102-DC56-4D93-8412-029C644E601A}" destId="{1D8940A3-E774-4C94-AF44-79047C2E48E5}" srcOrd="1" destOrd="0" presId="urn:microsoft.com/office/officeart/2005/8/layout/hList1"/>
    <dgm:cxn modelId="{22D87799-FC1F-400B-B266-D34788916826}" type="presParOf" srcId="{20434311-723A-4118-B6B7-9FB7F1866620}" destId="{D49D62D5-7FF9-432E-AB3E-7630C028405A}" srcOrd="13" destOrd="0" presId="urn:microsoft.com/office/officeart/2005/8/layout/hList1"/>
    <dgm:cxn modelId="{4D7923A7-912B-4C9A-9402-210E6531E21D}" type="presParOf" srcId="{20434311-723A-4118-B6B7-9FB7F1866620}" destId="{0E08C05C-0F4C-43AD-A66C-6EF6FBB55407}" srcOrd="14" destOrd="0" presId="urn:microsoft.com/office/officeart/2005/8/layout/hList1"/>
    <dgm:cxn modelId="{06AB1FE4-60ED-46D6-8DA9-E4126F3640E5}" type="presParOf" srcId="{0E08C05C-0F4C-43AD-A66C-6EF6FBB55407}" destId="{CBCD9CAD-E3F4-47D2-B2DF-32CE44F6A208}" srcOrd="0" destOrd="0" presId="urn:microsoft.com/office/officeart/2005/8/layout/hList1"/>
    <dgm:cxn modelId="{9135EE5D-4020-4ACB-8AB3-D0AA8EA81D5B}" type="presParOf" srcId="{0E08C05C-0F4C-43AD-A66C-6EF6FBB55407}" destId="{A7438486-A3A7-4F60-BE67-0540B0A8DB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AB54CE-001A-4BFE-9799-75D6C3CDFD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3397C8-D716-4CE8-9CAD-06F926231EEA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缓存机制完善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936DC6BD-9B98-4763-B5EE-D1D572B542D3}" type="parTrans" cxnId="{E6CA875A-6AEB-40AE-A521-C66E19B26E3C}">
      <dgm:prSet/>
      <dgm:spPr/>
      <dgm:t>
        <a:bodyPr/>
        <a:lstStyle/>
        <a:p>
          <a:endParaRPr lang="zh-CN" altLang="en-US"/>
        </a:p>
      </dgm:t>
    </dgm:pt>
    <dgm:pt modelId="{F0715EA9-B371-47AC-BEFA-6543EE7A7444}" type="sibTrans" cxnId="{E6CA875A-6AEB-40AE-A521-C66E19B26E3C}">
      <dgm:prSet/>
      <dgm:spPr/>
      <dgm:t>
        <a:bodyPr/>
        <a:lstStyle/>
        <a:p>
          <a:endParaRPr lang="zh-CN" altLang="en-US"/>
        </a:p>
      </dgm:t>
    </dgm:pt>
    <dgm:pt modelId="{E0A93548-C1D8-4FD5-8A44-DE60D626D6FB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Expires</a:t>
          </a:r>
          <a:endParaRPr lang="zh-CN" altLang="en-US" dirty="0">
            <a:latin typeface="Segoe UI Light" pitchFamily="34" charset="0"/>
          </a:endParaRPr>
        </a:p>
      </dgm:t>
    </dgm:pt>
    <dgm:pt modelId="{D9AE718C-34DE-4CC7-810E-B4C41D79AF1A}" type="parTrans" cxnId="{D529926E-1750-4A68-BDC7-411C5E4F8E52}">
      <dgm:prSet/>
      <dgm:spPr/>
      <dgm:t>
        <a:bodyPr/>
        <a:lstStyle/>
        <a:p>
          <a:endParaRPr lang="zh-CN" altLang="en-US"/>
        </a:p>
      </dgm:t>
    </dgm:pt>
    <dgm:pt modelId="{9E35D174-56B7-48EB-BE41-67A325AF83E2}" type="sibTrans" cxnId="{D529926E-1750-4A68-BDC7-411C5E4F8E52}">
      <dgm:prSet/>
      <dgm:spPr/>
      <dgm:t>
        <a:bodyPr/>
        <a:lstStyle/>
        <a:p>
          <a:endParaRPr lang="zh-CN" altLang="en-US"/>
        </a:p>
      </dgm:t>
    </dgm:pt>
    <dgm:pt modelId="{6A3523DC-3EFB-4C71-A008-57C5278CEBAE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长连接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5DD2693E-9184-4183-9C93-29A818B084AA}" type="parTrans" cxnId="{466DF7B4-6762-4618-8E7C-E5C390B58833}">
      <dgm:prSet/>
      <dgm:spPr/>
      <dgm:t>
        <a:bodyPr/>
        <a:lstStyle/>
        <a:p>
          <a:endParaRPr lang="zh-CN" altLang="en-US"/>
        </a:p>
      </dgm:t>
    </dgm:pt>
    <dgm:pt modelId="{2C76A100-0C69-4813-8215-6E05EA369D9B}" type="sibTrans" cxnId="{466DF7B4-6762-4618-8E7C-E5C390B58833}">
      <dgm:prSet/>
      <dgm:spPr/>
      <dgm:t>
        <a:bodyPr/>
        <a:lstStyle/>
        <a:p>
          <a:endParaRPr lang="zh-CN" altLang="en-US"/>
        </a:p>
      </dgm:t>
    </dgm:pt>
    <dgm:pt modelId="{963AEBD3-415E-4501-AD3F-865464E1DD33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Connection: close</a:t>
          </a:r>
          <a:endParaRPr lang="zh-CN" altLang="en-US" dirty="0">
            <a:latin typeface="Segoe UI Light" pitchFamily="34" charset="0"/>
          </a:endParaRPr>
        </a:p>
      </dgm:t>
    </dgm:pt>
    <dgm:pt modelId="{60E76236-B023-441F-A57C-5BA57C273F8B}" type="parTrans" cxnId="{70F77B6D-2443-4332-ACEB-CD16E8ADC335}">
      <dgm:prSet/>
      <dgm:spPr/>
      <dgm:t>
        <a:bodyPr/>
        <a:lstStyle/>
        <a:p>
          <a:endParaRPr lang="zh-CN" altLang="en-US"/>
        </a:p>
      </dgm:t>
    </dgm:pt>
    <dgm:pt modelId="{69F25665-0BA5-4CB9-B408-F044D823458F}" type="sibTrans" cxnId="{70F77B6D-2443-4332-ACEB-CD16E8ADC335}">
      <dgm:prSet/>
      <dgm:spPr/>
      <dgm:t>
        <a:bodyPr/>
        <a:lstStyle/>
        <a:p>
          <a:endParaRPr lang="zh-CN" altLang="en-US"/>
        </a:p>
      </dgm:t>
    </dgm:pt>
    <dgm:pt modelId="{66B0F50B-9DDF-4A6A-A37D-6B46577C0060}">
      <dgm:prSet phldrT="[文本]"/>
      <dgm:spPr/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Range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5BC033B8-702A-422D-BE01-2068D250A6FD}" type="parTrans" cxnId="{242557F0-2D10-43FF-B1D9-EF348A926A2A}">
      <dgm:prSet/>
      <dgm:spPr/>
      <dgm:t>
        <a:bodyPr/>
        <a:lstStyle/>
        <a:p>
          <a:endParaRPr lang="zh-CN" altLang="en-US"/>
        </a:p>
      </dgm:t>
    </dgm:pt>
    <dgm:pt modelId="{1777A9D7-4494-4916-9CDA-6F7595058220}" type="sibTrans" cxnId="{242557F0-2D10-43FF-B1D9-EF348A926A2A}">
      <dgm:prSet/>
      <dgm:spPr/>
      <dgm:t>
        <a:bodyPr/>
        <a:lstStyle/>
        <a:p>
          <a:endParaRPr lang="zh-CN" altLang="en-US"/>
        </a:p>
      </dgm:t>
    </dgm:pt>
    <dgm:pt modelId="{3A915ED0-25D5-4948-A78F-9C5F6C08890D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Range</a:t>
          </a:r>
          <a:endParaRPr lang="zh-CN" altLang="en-US" dirty="0">
            <a:latin typeface="Segoe UI Light" pitchFamily="34" charset="0"/>
          </a:endParaRPr>
        </a:p>
      </dgm:t>
    </dgm:pt>
    <dgm:pt modelId="{427E6EA6-604E-4E23-9731-E549C05F2374}" type="parTrans" cxnId="{874039BE-C3EB-4BA2-842A-4BA03B47287C}">
      <dgm:prSet/>
      <dgm:spPr/>
      <dgm:t>
        <a:bodyPr/>
        <a:lstStyle/>
        <a:p>
          <a:endParaRPr lang="zh-CN" altLang="en-US"/>
        </a:p>
      </dgm:t>
    </dgm:pt>
    <dgm:pt modelId="{AA8E7413-3741-4ACD-9FF5-A88534439937}" type="sibTrans" cxnId="{874039BE-C3EB-4BA2-842A-4BA03B47287C}">
      <dgm:prSet/>
      <dgm:spPr/>
      <dgm:t>
        <a:bodyPr/>
        <a:lstStyle/>
        <a:p>
          <a:endParaRPr lang="zh-CN" altLang="en-US"/>
        </a:p>
      </dgm:t>
    </dgm:pt>
    <dgm:pt modelId="{3303CAF0-0E8A-4579-B8CD-46F96B45FBD9}">
      <dgm:prSet phldrT="[文本]"/>
      <dgm:spPr/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Chunked</a:t>
          </a:r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编码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0B46807-23C9-46F7-A5CC-662F5B3C7F98}" type="parTrans" cxnId="{4E26DE1D-46FC-4E49-8D38-C95A5A00E9D5}">
      <dgm:prSet/>
      <dgm:spPr/>
      <dgm:t>
        <a:bodyPr/>
        <a:lstStyle/>
        <a:p>
          <a:endParaRPr lang="zh-CN" altLang="en-US"/>
        </a:p>
      </dgm:t>
    </dgm:pt>
    <dgm:pt modelId="{233F39E4-DEBB-4B5B-931E-76288DCD255D}" type="sibTrans" cxnId="{4E26DE1D-46FC-4E49-8D38-C95A5A00E9D5}">
      <dgm:prSet/>
      <dgm:spPr/>
      <dgm:t>
        <a:bodyPr/>
        <a:lstStyle/>
        <a:p>
          <a:endParaRPr lang="zh-CN" altLang="en-US"/>
        </a:p>
      </dgm:t>
    </dgm:pt>
    <dgm:pt modelId="{22DE82AD-EC04-4BCA-9200-E09BC49DA4B2}">
      <dgm:prSet phldrT="[文本]"/>
      <dgm:spPr/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Vary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6479BD41-CB8B-46C4-B399-D132F7F4B7B8}" type="parTrans" cxnId="{28E0DF88-9534-4866-8668-09C6785ACDA9}">
      <dgm:prSet/>
      <dgm:spPr/>
      <dgm:t>
        <a:bodyPr/>
        <a:lstStyle/>
        <a:p>
          <a:endParaRPr lang="zh-CN" altLang="en-US"/>
        </a:p>
      </dgm:t>
    </dgm:pt>
    <dgm:pt modelId="{59647C5B-3474-4B5F-AAAC-6E2E5707A226}" type="sibTrans" cxnId="{28E0DF88-9534-4866-8668-09C6785ACDA9}">
      <dgm:prSet/>
      <dgm:spPr/>
      <dgm:t>
        <a:bodyPr/>
        <a:lstStyle/>
        <a:p>
          <a:endParaRPr lang="zh-CN" altLang="en-US"/>
        </a:p>
      </dgm:t>
    </dgm:pt>
    <dgm:pt modelId="{3271D51F-D678-416E-AAC1-9234A269ACA1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身份认证完善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56C5E9EE-093C-4194-AAFF-B6741B305F1C}" type="parTrans" cxnId="{CE333A53-DFFF-445F-B9EC-C14DC86DAE7D}">
      <dgm:prSet/>
      <dgm:spPr/>
      <dgm:t>
        <a:bodyPr/>
        <a:lstStyle/>
        <a:p>
          <a:endParaRPr lang="zh-CN" altLang="en-US"/>
        </a:p>
      </dgm:t>
    </dgm:pt>
    <dgm:pt modelId="{12947207-A5B5-43A5-8C0B-6A9D041C6BF7}" type="sibTrans" cxnId="{CE333A53-DFFF-445F-B9EC-C14DC86DAE7D}">
      <dgm:prSet/>
      <dgm:spPr/>
      <dgm:t>
        <a:bodyPr/>
        <a:lstStyle/>
        <a:p>
          <a:endParaRPr lang="zh-CN" altLang="en-US"/>
        </a:p>
      </dgm:t>
    </dgm:pt>
    <dgm:pt modelId="{32D775FE-1BD8-401F-95E7-584D1BA5E38A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Last-Modified</a:t>
          </a:r>
          <a:endParaRPr lang="zh-CN" altLang="en-US" dirty="0">
            <a:latin typeface="Segoe UI Light" pitchFamily="34" charset="0"/>
          </a:endParaRPr>
        </a:p>
      </dgm:t>
    </dgm:pt>
    <dgm:pt modelId="{608F17F1-EE56-4C43-9ACF-FC3AA9359BDA}" type="parTrans" cxnId="{77891499-1D6D-439D-93A2-6AC67154E968}">
      <dgm:prSet/>
      <dgm:spPr/>
      <dgm:t>
        <a:bodyPr/>
        <a:lstStyle/>
        <a:p>
          <a:endParaRPr lang="zh-CN" altLang="en-US"/>
        </a:p>
      </dgm:t>
    </dgm:pt>
    <dgm:pt modelId="{F76391CA-5A33-499B-A983-A22F78777B50}" type="sibTrans" cxnId="{77891499-1D6D-439D-93A2-6AC67154E968}">
      <dgm:prSet/>
      <dgm:spPr/>
      <dgm:t>
        <a:bodyPr/>
        <a:lstStyle/>
        <a:p>
          <a:endParaRPr lang="zh-CN" altLang="en-US"/>
        </a:p>
      </dgm:t>
    </dgm:pt>
    <dgm:pt modelId="{A6EFB1B9-D017-412B-9BE9-8F4A75FFDB8B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If-Modified-Since</a:t>
          </a:r>
          <a:endParaRPr lang="zh-CN" altLang="en-US" dirty="0">
            <a:latin typeface="Segoe UI Light" pitchFamily="34" charset="0"/>
          </a:endParaRPr>
        </a:p>
      </dgm:t>
    </dgm:pt>
    <dgm:pt modelId="{7DD33C3E-70C8-48B1-8D45-4A9B7AB0AE88}" type="parTrans" cxnId="{BA4A79B0-C8AD-4CF4-B0F1-CBB0DE8CFCF0}">
      <dgm:prSet/>
      <dgm:spPr/>
      <dgm:t>
        <a:bodyPr/>
        <a:lstStyle/>
        <a:p>
          <a:endParaRPr lang="zh-CN" altLang="en-US"/>
        </a:p>
      </dgm:t>
    </dgm:pt>
    <dgm:pt modelId="{8923AE02-048A-4923-9EB4-476AA43AE2D4}" type="sibTrans" cxnId="{BA4A79B0-C8AD-4CF4-B0F1-CBB0DE8CFCF0}">
      <dgm:prSet/>
      <dgm:spPr/>
      <dgm:t>
        <a:bodyPr/>
        <a:lstStyle/>
        <a:p>
          <a:endParaRPr lang="zh-CN" altLang="en-US"/>
        </a:p>
      </dgm:t>
    </dgm:pt>
    <dgm:pt modelId="{0BBAA156-6231-4D40-91B4-A9075C8CD124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304</a:t>
          </a:r>
          <a:endParaRPr lang="zh-CN" altLang="en-US" dirty="0">
            <a:latin typeface="Segoe UI Light" pitchFamily="34" charset="0"/>
          </a:endParaRPr>
        </a:p>
      </dgm:t>
    </dgm:pt>
    <dgm:pt modelId="{238F2D9B-000C-49F4-A453-54037F3AB937}" type="parTrans" cxnId="{55510319-F542-4B35-A3BC-4DFE379253D7}">
      <dgm:prSet/>
      <dgm:spPr/>
      <dgm:t>
        <a:bodyPr/>
        <a:lstStyle/>
        <a:p>
          <a:endParaRPr lang="zh-CN" altLang="en-US"/>
        </a:p>
      </dgm:t>
    </dgm:pt>
    <dgm:pt modelId="{F063B29A-0D6A-4189-9D27-36C150BC6BF7}" type="sibTrans" cxnId="{55510319-F542-4B35-A3BC-4DFE379253D7}">
      <dgm:prSet/>
      <dgm:spPr/>
      <dgm:t>
        <a:bodyPr/>
        <a:lstStyle/>
        <a:p>
          <a:endParaRPr lang="zh-CN" altLang="en-US"/>
        </a:p>
      </dgm:t>
    </dgm:pt>
    <dgm:pt modelId="{6A46B3A7-9396-40A7-A2F1-AF5FE5EBF827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Transfer-Encoding</a:t>
          </a:r>
          <a:endParaRPr lang="zh-CN" altLang="en-US" dirty="0">
            <a:latin typeface="Segoe UI Light" pitchFamily="34" charset="0"/>
          </a:endParaRPr>
        </a:p>
      </dgm:t>
    </dgm:pt>
    <dgm:pt modelId="{0DFA3965-4163-4E82-94C4-BCB035053BDE}" type="parTrans" cxnId="{70437AC9-B45D-4A06-8CEF-6374047E6FFA}">
      <dgm:prSet/>
      <dgm:spPr/>
      <dgm:t>
        <a:bodyPr/>
        <a:lstStyle/>
        <a:p>
          <a:endParaRPr lang="zh-CN" altLang="en-US"/>
        </a:p>
      </dgm:t>
    </dgm:pt>
    <dgm:pt modelId="{8A85B395-93C1-4A2E-B1AE-8E71581B2917}" type="sibTrans" cxnId="{70437AC9-B45D-4A06-8CEF-6374047E6FFA}">
      <dgm:prSet/>
      <dgm:spPr/>
      <dgm:t>
        <a:bodyPr/>
        <a:lstStyle/>
        <a:p>
          <a:endParaRPr lang="zh-CN" altLang="en-US"/>
        </a:p>
      </dgm:t>
    </dgm:pt>
    <dgm:pt modelId="{25ACBE0F-4193-4912-BEB5-294A7EE0EFD5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Vary</a:t>
          </a:r>
          <a:endParaRPr lang="zh-CN" altLang="en-US" dirty="0">
            <a:latin typeface="Segoe UI Light" pitchFamily="34" charset="0"/>
          </a:endParaRPr>
        </a:p>
      </dgm:t>
    </dgm:pt>
    <dgm:pt modelId="{FC5D8746-244C-447D-B7F8-5A17646EA0A7}" type="parTrans" cxnId="{FE9F7997-270B-46AB-971B-6D51718D4908}">
      <dgm:prSet/>
      <dgm:spPr/>
      <dgm:t>
        <a:bodyPr/>
        <a:lstStyle/>
        <a:p>
          <a:endParaRPr lang="zh-CN" altLang="en-US"/>
        </a:p>
      </dgm:t>
    </dgm:pt>
    <dgm:pt modelId="{E02B4528-9D80-46F5-92B8-B3E7DD12FF83}" type="sibTrans" cxnId="{FE9F7997-270B-46AB-971B-6D51718D4908}">
      <dgm:prSet/>
      <dgm:spPr/>
      <dgm:t>
        <a:bodyPr/>
        <a:lstStyle/>
        <a:p>
          <a:endParaRPr lang="zh-CN" altLang="en-US"/>
        </a:p>
      </dgm:t>
    </dgm:pt>
    <dgm:pt modelId="{BD997A7D-928D-47E8-B745-8778B6E2EBA3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Authorization</a:t>
          </a:r>
          <a:endParaRPr lang="zh-CN" altLang="en-US" dirty="0">
            <a:latin typeface="Segoe UI Light" pitchFamily="34" charset="0"/>
          </a:endParaRPr>
        </a:p>
      </dgm:t>
    </dgm:pt>
    <dgm:pt modelId="{465DB034-8095-46A3-A914-9D5A7A0FB497}" type="parTrans" cxnId="{0471CD7D-0123-4D69-AE9D-B20C33FC022A}">
      <dgm:prSet/>
      <dgm:spPr/>
      <dgm:t>
        <a:bodyPr/>
        <a:lstStyle/>
        <a:p>
          <a:endParaRPr lang="zh-CN" altLang="en-US"/>
        </a:p>
      </dgm:t>
    </dgm:pt>
    <dgm:pt modelId="{3E32ED2D-FAE0-4AEE-8568-200BCA434FBF}" type="sibTrans" cxnId="{0471CD7D-0123-4D69-AE9D-B20C33FC022A}">
      <dgm:prSet/>
      <dgm:spPr/>
      <dgm:t>
        <a:bodyPr/>
        <a:lstStyle/>
        <a:p>
          <a:endParaRPr lang="zh-CN" altLang="en-US"/>
        </a:p>
      </dgm:t>
    </dgm:pt>
    <dgm:pt modelId="{7F5FB5E6-8D6A-4015-B275-96983D26B1DF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WWW-Authenticate</a:t>
          </a:r>
          <a:endParaRPr lang="zh-CN" altLang="en-US" dirty="0">
            <a:latin typeface="Segoe UI Light" pitchFamily="34" charset="0"/>
          </a:endParaRPr>
        </a:p>
      </dgm:t>
    </dgm:pt>
    <dgm:pt modelId="{01BA6046-EED5-4F28-86BF-32783ECE5FAD}" type="parTrans" cxnId="{55259B69-F0C4-4664-9723-EB1CA6DBFFE2}">
      <dgm:prSet/>
      <dgm:spPr/>
      <dgm:t>
        <a:bodyPr/>
        <a:lstStyle/>
        <a:p>
          <a:endParaRPr lang="zh-CN" altLang="en-US"/>
        </a:p>
      </dgm:t>
    </dgm:pt>
    <dgm:pt modelId="{508E2B4F-5C54-4530-8617-5E675CCBDCD5}" type="sibTrans" cxnId="{55259B69-F0C4-4664-9723-EB1CA6DBFFE2}">
      <dgm:prSet/>
      <dgm:spPr/>
      <dgm:t>
        <a:bodyPr/>
        <a:lstStyle/>
        <a:p>
          <a:endParaRPr lang="zh-CN" altLang="en-US"/>
        </a:p>
      </dgm:t>
    </dgm:pt>
    <dgm:pt modelId="{B6073A51-AAC7-475C-9AF7-CE9A81B37362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401</a:t>
          </a:r>
          <a:endParaRPr lang="zh-CN" altLang="en-US" dirty="0">
            <a:latin typeface="Segoe UI Light" pitchFamily="34" charset="0"/>
          </a:endParaRPr>
        </a:p>
      </dgm:t>
    </dgm:pt>
    <dgm:pt modelId="{A71A5D16-523A-4F2E-91E2-0E8661D0AD02}" type="parTrans" cxnId="{42CAEBCC-9BF5-4621-935C-1EABDF9CBDB6}">
      <dgm:prSet/>
      <dgm:spPr/>
      <dgm:t>
        <a:bodyPr/>
        <a:lstStyle/>
        <a:p>
          <a:endParaRPr lang="zh-CN" altLang="en-US"/>
        </a:p>
      </dgm:t>
    </dgm:pt>
    <dgm:pt modelId="{2EAF6A9C-0A17-417C-9740-E3D44774D140}" type="sibTrans" cxnId="{42CAEBCC-9BF5-4621-935C-1EABDF9CBDB6}">
      <dgm:prSet/>
      <dgm:spPr/>
      <dgm:t>
        <a:bodyPr/>
        <a:lstStyle/>
        <a:p>
          <a:endParaRPr lang="zh-CN" altLang="en-US"/>
        </a:p>
      </dgm:t>
    </dgm:pt>
    <dgm:pt modelId="{D02B8B0A-3791-4F02-A7CD-E1B94B3209F6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单</a:t>
          </a:r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IP</a:t>
          </a:r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多域支持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D5A67B4-22E1-4D82-87A7-5E2860BBA5D0}" type="parTrans" cxnId="{52EBC6C5-05ED-4EDC-8CC2-EA03FEDD800D}">
      <dgm:prSet/>
      <dgm:spPr/>
      <dgm:t>
        <a:bodyPr/>
        <a:lstStyle/>
        <a:p>
          <a:endParaRPr lang="zh-CN" altLang="en-US"/>
        </a:p>
      </dgm:t>
    </dgm:pt>
    <dgm:pt modelId="{2FB08416-46CD-43EB-87AE-084BA6EA794C}" type="sibTrans" cxnId="{52EBC6C5-05ED-4EDC-8CC2-EA03FEDD800D}">
      <dgm:prSet/>
      <dgm:spPr/>
      <dgm:t>
        <a:bodyPr/>
        <a:lstStyle/>
        <a:p>
          <a:endParaRPr lang="zh-CN" altLang="en-US"/>
        </a:p>
      </dgm:t>
    </dgm:pt>
    <dgm:pt modelId="{286D2F3F-B915-42B5-91EE-1F59452DFE69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Host</a:t>
          </a:r>
          <a:endParaRPr lang="zh-CN" altLang="en-US" dirty="0">
            <a:latin typeface="Segoe UI Light" pitchFamily="34" charset="0"/>
          </a:endParaRPr>
        </a:p>
      </dgm:t>
    </dgm:pt>
    <dgm:pt modelId="{DE38A431-EAE7-429E-9FE6-6A9311AD105B}" type="parTrans" cxnId="{BD1BFDE0-B2F8-4D96-BFDF-A34D1CD06F0C}">
      <dgm:prSet/>
      <dgm:spPr/>
      <dgm:t>
        <a:bodyPr/>
        <a:lstStyle/>
        <a:p>
          <a:endParaRPr lang="zh-CN" altLang="en-US"/>
        </a:p>
      </dgm:t>
    </dgm:pt>
    <dgm:pt modelId="{DF24AFD5-D09F-4B16-A356-FADC3393EFDA}" type="sibTrans" cxnId="{BD1BFDE0-B2F8-4D96-BFDF-A34D1CD06F0C}">
      <dgm:prSet/>
      <dgm:spPr/>
      <dgm:t>
        <a:bodyPr/>
        <a:lstStyle/>
        <a:p>
          <a:endParaRPr lang="zh-CN" altLang="en-US"/>
        </a:p>
      </dgm:t>
    </dgm:pt>
    <dgm:pt modelId="{B062466A-C788-4501-B3DA-9967BF7167DA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Cache-Control</a:t>
          </a:r>
          <a:endParaRPr lang="zh-CN" altLang="en-US" dirty="0">
            <a:latin typeface="Segoe UI Light" pitchFamily="34" charset="0"/>
          </a:endParaRPr>
        </a:p>
      </dgm:t>
    </dgm:pt>
    <dgm:pt modelId="{CF0FF5D0-D8CD-475A-96C7-6A93A3C2D84B}" type="parTrans" cxnId="{8D185308-E781-47BE-ADCD-655F8BB7102E}">
      <dgm:prSet/>
      <dgm:spPr/>
      <dgm:t>
        <a:bodyPr/>
        <a:lstStyle/>
        <a:p>
          <a:endParaRPr lang="zh-CN" altLang="en-US"/>
        </a:p>
      </dgm:t>
    </dgm:pt>
    <dgm:pt modelId="{DFD446EC-3365-4258-8F7A-2449FD6D3A35}" type="sibTrans" cxnId="{8D185308-E781-47BE-ADCD-655F8BB7102E}">
      <dgm:prSet/>
      <dgm:spPr/>
      <dgm:t>
        <a:bodyPr/>
        <a:lstStyle/>
        <a:p>
          <a:endParaRPr lang="zh-CN" altLang="en-US"/>
        </a:p>
      </dgm:t>
    </dgm:pt>
    <dgm:pt modelId="{675A4BD0-D0A0-482A-A841-D78EA16DA65C}">
      <dgm:prSet phldrT="[文本]"/>
      <dgm:spPr/>
      <dgm:t>
        <a:bodyPr/>
        <a:lstStyle/>
        <a:p>
          <a:r>
            <a:rPr lang="en-US" altLang="en-US" dirty="0" smtClean="0">
              <a:latin typeface="Segoe UI Light" pitchFamily="34" charset="0"/>
            </a:rPr>
            <a:t>If-Unmodified-Since</a:t>
          </a:r>
          <a:endParaRPr lang="zh-CN" altLang="en-US" dirty="0">
            <a:latin typeface="Segoe UI Light" pitchFamily="34" charset="0"/>
          </a:endParaRPr>
        </a:p>
      </dgm:t>
    </dgm:pt>
    <dgm:pt modelId="{40FE171E-9D7A-4A4F-B620-99E079BB3532}" type="parTrans" cxnId="{644D7098-2963-46D7-AD60-A92B89BB3207}">
      <dgm:prSet/>
      <dgm:spPr/>
      <dgm:t>
        <a:bodyPr/>
        <a:lstStyle/>
        <a:p>
          <a:endParaRPr lang="zh-CN" altLang="en-US"/>
        </a:p>
      </dgm:t>
    </dgm:pt>
    <dgm:pt modelId="{93C36E99-92B9-47F2-8735-A978CBFFD419}" type="sibTrans" cxnId="{644D7098-2963-46D7-AD60-A92B89BB3207}">
      <dgm:prSet/>
      <dgm:spPr/>
      <dgm:t>
        <a:bodyPr/>
        <a:lstStyle/>
        <a:p>
          <a:endParaRPr lang="zh-CN" altLang="en-US"/>
        </a:p>
      </dgm:t>
    </dgm:pt>
    <dgm:pt modelId="{A8F43E5E-3504-47AA-88D0-BB52A3178BB1}">
      <dgm:prSet phldrT="[文本]"/>
      <dgm:spPr/>
      <dgm:t>
        <a:bodyPr/>
        <a:lstStyle/>
        <a:p>
          <a:r>
            <a:rPr lang="en-US" altLang="zh-CN" dirty="0" err="1" smtClean="0">
              <a:latin typeface="Segoe UI Light" pitchFamily="34" charset="0"/>
            </a:rPr>
            <a:t>Etag</a:t>
          </a:r>
          <a:endParaRPr lang="zh-CN" altLang="en-US" dirty="0">
            <a:latin typeface="Segoe UI Light" pitchFamily="34" charset="0"/>
          </a:endParaRPr>
        </a:p>
      </dgm:t>
    </dgm:pt>
    <dgm:pt modelId="{9B9394DF-2EEA-4FE8-98DB-A2BB55519ED7}" type="parTrans" cxnId="{6089DC47-9DE4-4F4B-82DC-6170799E6DEB}">
      <dgm:prSet/>
      <dgm:spPr/>
      <dgm:t>
        <a:bodyPr/>
        <a:lstStyle/>
        <a:p>
          <a:endParaRPr lang="zh-CN" altLang="en-US"/>
        </a:p>
      </dgm:t>
    </dgm:pt>
    <dgm:pt modelId="{B2DB5F5B-6FF0-4F67-B6A5-81845669C2DF}" type="sibTrans" cxnId="{6089DC47-9DE4-4F4B-82DC-6170799E6DEB}">
      <dgm:prSet/>
      <dgm:spPr/>
      <dgm:t>
        <a:bodyPr/>
        <a:lstStyle/>
        <a:p>
          <a:endParaRPr lang="zh-CN" altLang="en-US"/>
        </a:p>
      </dgm:t>
    </dgm:pt>
    <dgm:pt modelId="{E8B548AC-051D-46D1-9F24-D9CA23984218}">
      <dgm:prSet phldrT="[文本]"/>
      <dgm:spPr/>
      <dgm:t>
        <a:bodyPr/>
        <a:lstStyle/>
        <a:p>
          <a:r>
            <a:rPr lang="en-US" altLang="en-US" dirty="0" smtClean="0">
              <a:latin typeface="Segoe UI Light" pitchFamily="34" charset="0"/>
            </a:rPr>
            <a:t>If-Match</a:t>
          </a:r>
          <a:endParaRPr lang="zh-CN" altLang="en-US" dirty="0">
            <a:latin typeface="Segoe UI Light" pitchFamily="34" charset="0"/>
          </a:endParaRPr>
        </a:p>
      </dgm:t>
    </dgm:pt>
    <dgm:pt modelId="{12CC643F-4820-4E4C-8C7F-940888DDDF5C}" type="parTrans" cxnId="{BF5A625B-B2A3-444C-92C6-6766C88D08BB}">
      <dgm:prSet/>
      <dgm:spPr/>
      <dgm:t>
        <a:bodyPr/>
        <a:lstStyle/>
        <a:p>
          <a:endParaRPr lang="zh-CN" altLang="en-US"/>
        </a:p>
      </dgm:t>
    </dgm:pt>
    <dgm:pt modelId="{96B45F27-A376-48F4-A19B-1F47B3B79090}" type="sibTrans" cxnId="{BF5A625B-B2A3-444C-92C6-6766C88D08BB}">
      <dgm:prSet/>
      <dgm:spPr/>
      <dgm:t>
        <a:bodyPr/>
        <a:lstStyle/>
        <a:p>
          <a:endParaRPr lang="zh-CN" altLang="en-US"/>
        </a:p>
      </dgm:t>
    </dgm:pt>
    <dgm:pt modelId="{33C9D219-F648-4C30-979A-4A1D26F02BF3}">
      <dgm:prSet phldrT="[文本]"/>
      <dgm:spPr/>
      <dgm:t>
        <a:bodyPr/>
        <a:lstStyle/>
        <a:p>
          <a:r>
            <a:rPr lang="en-US" altLang="en-US" dirty="0" smtClean="0">
              <a:latin typeface="Segoe UI Light" pitchFamily="34" charset="0"/>
            </a:rPr>
            <a:t>If-None-Match</a:t>
          </a:r>
          <a:endParaRPr lang="zh-CN" altLang="en-US" dirty="0">
            <a:latin typeface="Segoe UI Light" pitchFamily="34" charset="0"/>
          </a:endParaRPr>
        </a:p>
      </dgm:t>
    </dgm:pt>
    <dgm:pt modelId="{098ACFFB-2314-4AC1-BA87-770F00960311}" type="parTrans" cxnId="{D48202AA-ED12-4B46-A2AF-617090ABEAD3}">
      <dgm:prSet/>
      <dgm:spPr/>
      <dgm:t>
        <a:bodyPr/>
        <a:lstStyle/>
        <a:p>
          <a:endParaRPr lang="zh-CN" altLang="en-US"/>
        </a:p>
      </dgm:t>
    </dgm:pt>
    <dgm:pt modelId="{58A3C494-7D1B-4D33-B595-04EA322984D8}" type="sibTrans" cxnId="{D48202AA-ED12-4B46-A2AF-617090ABEAD3}">
      <dgm:prSet/>
      <dgm:spPr/>
      <dgm:t>
        <a:bodyPr/>
        <a:lstStyle/>
        <a:p>
          <a:endParaRPr lang="zh-CN" altLang="en-US"/>
        </a:p>
      </dgm:t>
    </dgm:pt>
    <dgm:pt modelId="{B7C1DA94-F1FD-49E1-9C01-F2ACA561B5EC}">
      <dgm:prSet phldrT="[文本]"/>
      <dgm:spPr/>
      <dgm:t>
        <a:bodyPr/>
        <a:lstStyle/>
        <a:p>
          <a:r>
            <a:rPr lang="en-US" altLang="en-US" dirty="0" smtClean="0">
              <a:latin typeface="Segoe UI Light" pitchFamily="34" charset="0"/>
            </a:rPr>
            <a:t>If-Range</a:t>
          </a:r>
          <a:endParaRPr lang="zh-CN" altLang="en-US" dirty="0">
            <a:latin typeface="Segoe UI Light" pitchFamily="34" charset="0"/>
          </a:endParaRPr>
        </a:p>
      </dgm:t>
    </dgm:pt>
    <dgm:pt modelId="{DDCE12B1-1386-4E16-8229-529E29867F82}" type="parTrans" cxnId="{D293A4FD-DEC6-4322-8348-74544DEA8E5C}">
      <dgm:prSet/>
      <dgm:spPr/>
      <dgm:t>
        <a:bodyPr/>
        <a:lstStyle/>
        <a:p>
          <a:endParaRPr lang="zh-CN" altLang="en-US"/>
        </a:p>
      </dgm:t>
    </dgm:pt>
    <dgm:pt modelId="{25BF07D3-5665-4668-BB11-2EC1978F9694}" type="sibTrans" cxnId="{D293A4FD-DEC6-4322-8348-74544DEA8E5C}">
      <dgm:prSet/>
      <dgm:spPr/>
      <dgm:t>
        <a:bodyPr/>
        <a:lstStyle/>
        <a:p>
          <a:endParaRPr lang="zh-CN" altLang="en-US"/>
        </a:p>
      </dgm:t>
    </dgm:pt>
    <dgm:pt modelId="{41FEAACC-2705-4F76-BE92-36BF8511BB44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Age</a:t>
          </a:r>
          <a:endParaRPr lang="zh-CN" altLang="en-US" dirty="0">
            <a:latin typeface="Segoe UI Light" pitchFamily="34" charset="0"/>
          </a:endParaRPr>
        </a:p>
      </dgm:t>
    </dgm:pt>
    <dgm:pt modelId="{A815FDE8-312A-4F04-9E0B-C8D6EEB742E5}" type="parTrans" cxnId="{5940ADDE-8A07-4DB4-9363-AAECD606724B}">
      <dgm:prSet/>
      <dgm:spPr/>
      <dgm:t>
        <a:bodyPr/>
        <a:lstStyle/>
        <a:p>
          <a:endParaRPr lang="zh-CN" altLang="en-US"/>
        </a:p>
      </dgm:t>
    </dgm:pt>
    <dgm:pt modelId="{1802C7D0-5180-4CA6-AA00-D5C89BEF7560}" type="sibTrans" cxnId="{5940ADDE-8A07-4DB4-9363-AAECD606724B}">
      <dgm:prSet/>
      <dgm:spPr/>
      <dgm:t>
        <a:bodyPr/>
        <a:lstStyle/>
        <a:p>
          <a:endParaRPr lang="zh-CN" altLang="en-US"/>
        </a:p>
      </dgm:t>
    </dgm:pt>
    <dgm:pt modelId="{9117692E-E65A-4DF5-BF78-777E1FB0B0B6}">
      <dgm:prSet phldrT="[文本]"/>
      <dgm:spPr/>
      <dgm:t>
        <a:bodyPr/>
        <a:lstStyle/>
        <a:p>
          <a:r>
            <a:rPr lang="zh-CN" altLang="en-US" dirty="0" smtClean="0">
              <a:latin typeface="Segoe UI Light" pitchFamily="34" charset="0"/>
            </a:rPr>
            <a:t>默认长连接</a:t>
          </a:r>
          <a:endParaRPr lang="zh-CN" altLang="en-US" dirty="0">
            <a:latin typeface="Segoe UI Light" pitchFamily="34" charset="0"/>
          </a:endParaRPr>
        </a:p>
      </dgm:t>
    </dgm:pt>
    <dgm:pt modelId="{A8B4DF84-D77F-493F-944E-E633666B3099}" type="parTrans" cxnId="{EFAAEE76-E7D9-4B8E-B472-04E9981A10F3}">
      <dgm:prSet/>
      <dgm:spPr/>
      <dgm:t>
        <a:bodyPr/>
        <a:lstStyle/>
        <a:p>
          <a:endParaRPr lang="zh-CN" altLang="en-US"/>
        </a:p>
      </dgm:t>
    </dgm:pt>
    <dgm:pt modelId="{294FBDAC-EEA5-437B-9249-53EE51219417}" type="sibTrans" cxnId="{EFAAEE76-E7D9-4B8E-B472-04E9981A10F3}">
      <dgm:prSet/>
      <dgm:spPr/>
      <dgm:t>
        <a:bodyPr/>
        <a:lstStyle/>
        <a:p>
          <a:endParaRPr lang="zh-CN" altLang="en-US"/>
        </a:p>
      </dgm:t>
    </dgm:pt>
    <dgm:pt modelId="{47FD9E74-C99E-4706-B9CF-027EF56C90A8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Pragma: no-cache</a:t>
          </a:r>
          <a:endParaRPr lang="zh-CN" altLang="en-US" dirty="0">
            <a:latin typeface="Segoe UI Light" pitchFamily="34" charset="0"/>
          </a:endParaRPr>
        </a:p>
      </dgm:t>
    </dgm:pt>
    <dgm:pt modelId="{14834ADC-AFA9-40F8-8A2B-C6B0136D3C03}" type="parTrans" cxnId="{9794AB56-C5DE-4057-BD84-9FF515244FDA}">
      <dgm:prSet/>
      <dgm:spPr/>
      <dgm:t>
        <a:bodyPr/>
        <a:lstStyle/>
        <a:p>
          <a:endParaRPr lang="zh-CN" altLang="en-US"/>
        </a:p>
      </dgm:t>
    </dgm:pt>
    <dgm:pt modelId="{30E2F809-AFD4-4F7C-AEDC-C2B43197FECD}" type="sibTrans" cxnId="{9794AB56-C5DE-4057-BD84-9FF515244FDA}">
      <dgm:prSet/>
      <dgm:spPr/>
      <dgm:t>
        <a:bodyPr/>
        <a:lstStyle/>
        <a:p>
          <a:endParaRPr lang="zh-CN" altLang="en-US"/>
        </a:p>
      </dgm:t>
    </dgm:pt>
    <dgm:pt modelId="{6AFF46F1-BB8A-4C24-A4C6-02F79509C076}">
      <dgm:prSet phldrT="[文本]"/>
      <dgm:spPr/>
      <dgm:t>
        <a:bodyPr/>
        <a:lstStyle/>
        <a:p>
          <a:endParaRPr lang="zh-CN" altLang="en-US" dirty="0">
            <a:latin typeface="Segoe UI Light" pitchFamily="34" charset="0"/>
          </a:endParaRPr>
        </a:p>
      </dgm:t>
    </dgm:pt>
    <dgm:pt modelId="{AC58BEC2-3B13-410F-991C-B228C60D6E35}" type="parTrans" cxnId="{42D4093A-FA07-4D64-90FF-73E77CB341CB}">
      <dgm:prSet/>
      <dgm:spPr/>
      <dgm:t>
        <a:bodyPr/>
        <a:lstStyle/>
        <a:p>
          <a:endParaRPr lang="zh-CN" altLang="en-US"/>
        </a:p>
      </dgm:t>
    </dgm:pt>
    <dgm:pt modelId="{3DD1F2B7-F4B3-4D78-93C1-E6D5DC2F7FAB}" type="sibTrans" cxnId="{42D4093A-FA07-4D64-90FF-73E77CB341CB}">
      <dgm:prSet/>
      <dgm:spPr/>
      <dgm:t>
        <a:bodyPr/>
        <a:lstStyle/>
        <a:p>
          <a:endParaRPr lang="zh-CN" altLang="en-US"/>
        </a:p>
      </dgm:t>
    </dgm:pt>
    <dgm:pt modelId="{C1B3B062-35E9-4C9C-87FD-DE0C2AC4B0D1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Content-Range</a:t>
          </a:r>
          <a:endParaRPr lang="zh-CN" altLang="en-US" dirty="0">
            <a:latin typeface="Segoe UI Light" pitchFamily="34" charset="0"/>
          </a:endParaRPr>
        </a:p>
      </dgm:t>
    </dgm:pt>
    <dgm:pt modelId="{54371CAF-0D16-4846-926D-E5E50C969110}" type="parTrans" cxnId="{C9D78C1A-B618-4DF8-8FB3-E48C36BA099D}">
      <dgm:prSet/>
      <dgm:spPr/>
      <dgm:t>
        <a:bodyPr/>
        <a:lstStyle/>
        <a:p>
          <a:endParaRPr lang="zh-CN" altLang="en-US"/>
        </a:p>
      </dgm:t>
    </dgm:pt>
    <dgm:pt modelId="{0BE0E25E-B872-42CA-90EB-7D532AA4762B}" type="sibTrans" cxnId="{C9D78C1A-B618-4DF8-8FB3-E48C36BA099D}">
      <dgm:prSet/>
      <dgm:spPr/>
      <dgm:t>
        <a:bodyPr/>
        <a:lstStyle/>
        <a:p>
          <a:endParaRPr lang="zh-CN" altLang="en-US"/>
        </a:p>
      </dgm:t>
    </dgm:pt>
    <dgm:pt modelId="{55468A33-7CAF-4A28-85D6-B7DC8720608B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206</a:t>
          </a:r>
          <a:endParaRPr lang="zh-CN" altLang="en-US" dirty="0">
            <a:latin typeface="Segoe UI Light" pitchFamily="34" charset="0"/>
          </a:endParaRPr>
        </a:p>
      </dgm:t>
    </dgm:pt>
    <dgm:pt modelId="{627D2DE3-DCC6-4DDD-9A16-E95BD684D6BB}" type="parTrans" cxnId="{A3A61860-C443-4A5B-9567-EBE63428DAD1}">
      <dgm:prSet/>
      <dgm:spPr/>
      <dgm:t>
        <a:bodyPr/>
        <a:lstStyle/>
        <a:p>
          <a:endParaRPr lang="zh-CN" altLang="en-US"/>
        </a:p>
      </dgm:t>
    </dgm:pt>
    <dgm:pt modelId="{0F9E7231-356C-40E5-BDFF-D7A8C93824E8}" type="sibTrans" cxnId="{A3A61860-C443-4A5B-9567-EBE63428DAD1}">
      <dgm:prSet/>
      <dgm:spPr/>
      <dgm:t>
        <a:bodyPr/>
        <a:lstStyle/>
        <a:p>
          <a:endParaRPr lang="zh-CN" altLang="en-US"/>
        </a:p>
      </dgm:t>
    </dgm:pt>
    <dgm:pt modelId="{DBD8E05B-029E-43E6-9CCA-55F5EDC0EE08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If-Range</a:t>
          </a:r>
          <a:endParaRPr lang="zh-CN" altLang="en-US" dirty="0">
            <a:latin typeface="Segoe UI Light" pitchFamily="34" charset="0"/>
          </a:endParaRPr>
        </a:p>
      </dgm:t>
    </dgm:pt>
    <dgm:pt modelId="{8404C662-AAF6-4F4C-AFD9-94699A6CFBA3}" type="parTrans" cxnId="{2F899B20-682D-44D8-9409-7FF606F0813C}">
      <dgm:prSet/>
      <dgm:spPr/>
      <dgm:t>
        <a:bodyPr/>
        <a:lstStyle/>
        <a:p>
          <a:endParaRPr lang="zh-CN" altLang="en-US"/>
        </a:p>
      </dgm:t>
    </dgm:pt>
    <dgm:pt modelId="{FC4EC5B1-8A5C-424E-8484-AD9E4959C48D}" type="sibTrans" cxnId="{2F899B20-682D-44D8-9409-7FF606F0813C}">
      <dgm:prSet/>
      <dgm:spPr/>
      <dgm:t>
        <a:bodyPr/>
        <a:lstStyle/>
        <a:p>
          <a:endParaRPr lang="zh-CN" altLang="en-US"/>
        </a:p>
      </dgm:t>
    </dgm:pt>
    <dgm:pt modelId="{EC37BCAE-B12C-4CAA-93AD-F3A5646FFA14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协议升级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B5CE821E-5099-4964-93A3-0EC1E9B659F2}" type="parTrans" cxnId="{A7FE322B-5D01-41AD-9F7A-6637DA15285A}">
      <dgm:prSet/>
      <dgm:spPr/>
      <dgm:t>
        <a:bodyPr/>
        <a:lstStyle/>
        <a:p>
          <a:endParaRPr lang="zh-CN" altLang="en-US"/>
        </a:p>
      </dgm:t>
    </dgm:pt>
    <dgm:pt modelId="{708C1A2F-F885-4440-9CD7-12BBA9FB1C9F}" type="sibTrans" cxnId="{A7FE322B-5D01-41AD-9F7A-6637DA15285A}">
      <dgm:prSet/>
      <dgm:spPr/>
      <dgm:t>
        <a:bodyPr/>
        <a:lstStyle/>
        <a:p>
          <a:endParaRPr lang="zh-CN" altLang="en-US"/>
        </a:p>
      </dgm:t>
    </dgm:pt>
    <dgm:pt modelId="{F4413371-1465-4713-A6C6-7AA4951DA081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Upgrade</a:t>
          </a:r>
          <a:endParaRPr lang="zh-CN" altLang="en-US" dirty="0">
            <a:latin typeface="Segoe UI Light" pitchFamily="34" charset="0"/>
          </a:endParaRPr>
        </a:p>
      </dgm:t>
    </dgm:pt>
    <dgm:pt modelId="{103D2901-E6E6-44B9-AA57-563922A8C1DB}" type="parTrans" cxnId="{C53F6654-5759-42B1-BE5C-6D4A46548074}">
      <dgm:prSet/>
      <dgm:spPr/>
      <dgm:t>
        <a:bodyPr/>
        <a:lstStyle/>
        <a:p>
          <a:endParaRPr lang="zh-CN" altLang="en-US"/>
        </a:p>
      </dgm:t>
    </dgm:pt>
    <dgm:pt modelId="{57BFD188-5DE7-40D6-B4FF-FFAAC13D2200}" type="sibTrans" cxnId="{C53F6654-5759-42B1-BE5C-6D4A46548074}">
      <dgm:prSet/>
      <dgm:spPr/>
      <dgm:t>
        <a:bodyPr/>
        <a:lstStyle/>
        <a:p>
          <a:endParaRPr lang="zh-CN" altLang="en-US"/>
        </a:p>
      </dgm:t>
    </dgm:pt>
    <dgm:pt modelId="{621B887D-4E65-45B0-ADEF-ADB177248FD2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101</a:t>
          </a:r>
          <a:endParaRPr lang="zh-CN" altLang="en-US" dirty="0">
            <a:latin typeface="Segoe UI Light" pitchFamily="34" charset="0"/>
          </a:endParaRPr>
        </a:p>
      </dgm:t>
    </dgm:pt>
    <dgm:pt modelId="{82AA2AAC-73CD-46D9-A1A4-7AF87EA8F46A}" type="parTrans" cxnId="{A56700C0-4509-4E89-9116-E2E822896C0A}">
      <dgm:prSet/>
      <dgm:spPr/>
      <dgm:t>
        <a:bodyPr/>
        <a:lstStyle/>
        <a:p>
          <a:endParaRPr lang="zh-CN" altLang="en-US"/>
        </a:p>
      </dgm:t>
    </dgm:pt>
    <dgm:pt modelId="{69282C2C-101E-485D-89C6-93099E310C90}" type="sibTrans" cxnId="{A56700C0-4509-4E89-9116-E2E822896C0A}">
      <dgm:prSet/>
      <dgm:spPr/>
      <dgm:t>
        <a:bodyPr/>
        <a:lstStyle/>
        <a:p>
          <a:endParaRPr lang="zh-CN" altLang="en-US"/>
        </a:p>
      </dgm:t>
    </dgm:pt>
    <dgm:pt modelId="{C3B5EC1E-E766-49AA-B373-30E1846F6408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Connection</a:t>
          </a:r>
          <a:endParaRPr lang="zh-CN" altLang="en-US" dirty="0">
            <a:latin typeface="Segoe UI Light" pitchFamily="34" charset="0"/>
          </a:endParaRPr>
        </a:p>
      </dgm:t>
    </dgm:pt>
    <dgm:pt modelId="{9B124B92-91CB-43B2-B1DA-18B9A453BBB0}" type="parTrans" cxnId="{DB4B0F4B-E66E-44F9-A435-C97B007D32AC}">
      <dgm:prSet/>
      <dgm:spPr/>
      <dgm:t>
        <a:bodyPr/>
        <a:lstStyle/>
        <a:p>
          <a:endParaRPr lang="zh-CN" altLang="en-US"/>
        </a:p>
      </dgm:t>
    </dgm:pt>
    <dgm:pt modelId="{9C2F54E1-DCDD-423C-B0A1-670D95C069C5}" type="sibTrans" cxnId="{DB4B0F4B-E66E-44F9-A435-C97B007D32AC}">
      <dgm:prSet/>
      <dgm:spPr/>
      <dgm:t>
        <a:bodyPr/>
        <a:lstStyle/>
        <a:p>
          <a:endParaRPr lang="zh-CN" altLang="en-US"/>
        </a:p>
      </dgm:t>
    </dgm:pt>
    <dgm:pt modelId="{953695E2-15CE-4646-8767-E0861EE15D2D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Proxy-Authorization</a:t>
          </a:r>
          <a:endParaRPr lang="zh-CN" altLang="en-US" dirty="0">
            <a:latin typeface="Segoe UI Light" pitchFamily="34" charset="0"/>
          </a:endParaRPr>
        </a:p>
      </dgm:t>
    </dgm:pt>
    <dgm:pt modelId="{DA284B7B-9D9F-4E16-AED9-C5D5194C740F}" type="parTrans" cxnId="{EB8DFE4B-FCD5-403B-B8BC-A9D024474254}">
      <dgm:prSet/>
      <dgm:spPr/>
      <dgm:t>
        <a:bodyPr/>
        <a:lstStyle/>
        <a:p>
          <a:endParaRPr lang="zh-CN" altLang="en-US"/>
        </a:p>
      </dgm:t>
    </dgm:pt>
    <dgm:pt modelId="{48B0BB56-AC49-4C24-B24A-A2ED6D6FE741}" type="sibTrans" cxnId="{EB8DFE4B-FCD5-403B-B8BC-A9D024474254}">
      <dgm:prSet/>
      <dgm:spPr/>
      <dgm:t>
        <a:bodyPr/>
        <a:lstStyle/>
        <a:p>
          <a:endParaRPr lang="zh-CN" altLang="en-US"/>
        </a:p>
      </dgm:t>
    </dgm:pt>
    <dgm:pt modelId="{69D50935-3CD1-49D8-B07E-E1F143CBAF54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Proxy-Authenticate</a:t>
          </a:r>
          <a:endParaRPr lang="zh-CN" altLang="en-US" dirty="0">
            <a:latin typeface="Segoe UI Light" pitchFamily="34" charset="0"/>
          </a:endParaRPr>
        </a:p>
      </dgm:t>
    </dgm:pt>
    <dgm:pt modelId="{E2EAF61F-E618-4599-881B-0D82C5BE874B}" type="parTrans" cxnId="{58EBD9C2-FB92-4583-B7C9-834475D3956B}">
      <dgm:prSet/>
      <dgm:spPr/>
      <dgm:t>
        <a:bodyPr/>
        <a:lstStyle/>
        <a:p>
          <a:endParaRPr lang="zh-CN" altLang="en-US"/>
        </a:p>
      </dgm:t>
    </dgm:pt>
    <dgm:pt modelId="{12368C29-8AD9-41B4-914D-546347D4C5E8}" type="sibTrans" cxnId="{58EBD9C2-FB92-4583-B7C9-834475D3956B}">
      <dgm:prSet/>
      <dgm:spPr/>
      <dgm:t>
        <a:bodyPr/>
        <a:lstStyle/>
        <a:p>
          <a:endParaRPr lang="zh-CN" altLang="en-US"/>
        </a:p>
      </dgm:t>
    </dgm:pt>
    <dgm:pt modelId="{0314A22E-E6DB-4ADD-88FB-D7F3F2DB9F0A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Accept-Ranges</a:t>
          </a:r>
          <a:endParaRPr lang="zh-CN" altLang="en-US" dirty="0">
            <a:latin typeface="Segoe UI Light" pitchFamily="34" charset="0"/>
          </a:endParaRPr>
        </a:p>
      </dgm:t>
    </dgm:pt>
    <dgm:pt modelId="{7BE7F3F2-FE25-4518-814F-338209637C05}" type="parTrans" cxnId="{C238AC54-36B6-4BB6-99AF-B8C6FDF49594}">
      <dgm:prSet/>
      <dgm:spPr/>
      <dgm:t>
        <a:bodyPr/>
        <a:lstStyle/>
        <a:p>
          <a:endParaRPr lang="zh-CN" altLang="en-US"/>
        </a:p>
      </dgm:t>
    </dgm:pt>
    <dgm:pt modelId="{FA7AC182-77CB-4DEF-B438-A34A41BEEBC1}" type="sibTrans" cxnId="{C238AC54-36B6-4BB6-99AF-B8C6FDF49594}">
      <dgm:prSet/>
      <dgm:spPr/>
      <dgm:t>
        <a:bodyPr/>
        <a:lstStyle/>
        <a:p>
          <a:endParaRPr lang="zh-CN" altLang="en-US"/>
        </a:p>
      </dgm:t>
    </dgm:pt>
    <dgm:pt modelId="{109C2440-7ACB-4684-AF76-C78B9CABA928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407</a:t>
          </a:r>
          <a:endParaRPr lang="zh-CN" altLang="en-US" dirty="0">
            <a:latin typeface="Segoe UI Light" pitchFamily="34" charset="0"/>
          </a:endParaRPr>
        </a:p>
      </dgm:t>
    </dgm:pt>
    <dgm:pt modelId="{129DAC90-2B19-45EC-A879-1411C2195418}" type="parTrans" cxnId="{4173C872-0498-4B15-A9EC-CF004C9D1EEC}">
      <dgm:prSet/>
      <dgm:spPr/>
      <dgm:t>
        <a:bodyPr/>
        <a:lstStyle/>
        <a:p>
          <a:endParaRPr lang="zh-CN" altLang="en-US"/>
        </a:p>
      </dgm:t>
    </dgm:pt>
    <dgm:pt modelId="{47BFF0F3-38FC-46CE-9426-D3DA619621A5}" type="sibTrans" cxnId="{4173C872-0498-4B15-A9EC-CF004C9D1EEC}">
      <dgm:prSet/>
      <dgm:spPr/>
      <dgm:t>
        <a:bodyPr/>
        <a:lstStyle/>
        <a:p>
          <a:endParaRPr lang="zh-CN" altLang="en-US"/>
        </a:p>
      </dgm:t>
    </dgm:pt>
    <dgm:pt modelId="{54623FB4-3B0F-409A-A955-394AB9131D3A}">
      <dgm:prSet phldrT="[文本]"/>
      <dgm:spPr/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100-continue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720821D6-C01E-4F73-88DE-5BD7B5D6A60C}" type="parTrans" cxnId="{E4750E47-7959-4D12-8DDD-7DC48D49420C}">
      <dgm:prSet/>
      <dgm:spPr/>
      <dgm:t>
        <a:bodyPr/>
        <a:lstStyle/>
        <a:p>
          <a:endParaRPr lang="zh-CN" altLang="en-US"/>
        </a:p>
      </dgm:t>
    </dgm:pt>
    <dgm:pt modelId="{540D4DDE-5904-4733-B479-EB3C9B92CA15}" type="sibTrans" cxnId="{E4750E47-7959-4D12-8DDD-7DC48D49420C}">
      <dgm:prSet/>
      <dgm:spPr/>
      <dgm:t>
        <a:bodyPr/>
        <a:lstStyle/>
        <a:p>
          <a:endParaRPr lang="zh-CN" altLang="en-US"/>
        </a:p>
      </dgm:t>
    </dgm:pt>
    <dgm:pt modelId="{86AC48B2-176F-4192-8222-6C30833A0086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100</a:t>
          </a:r>
          <a:endParaRPr lang="zh-CN" altLang="en-US" dirty="0">
            <a:latin typeface="Segoe UI Light" pitchFamily="34" charset="0"/>
          </a:endParaRPr>
        </a:p>
      </dgm:t>
    </dgm:pt>
    <dgm:pt modelId="{AF9F06FD-3EBE-4B51-8CF5-C1F86C7E0408}" type="parTrans" cxnId="{0758EC13-7791-462C-B37D-B8BB02A442B7}">
      <dgm:prSet/>
      <dgm:spPr/>
      <dgm:t>
        <a:bodyPr/>
        <a:lstStyle/>
        <a:p>
          <a:endParaRPr lang="zh-CN" altLang="en-US"/>
        </a:p>
      </dgm:t>
    </dgm:pt>
    <dgm:pt modelId="{E38E5493-7CC1-4B9A-A247-DE0CEE2EFF62}" type="sibTrans" cxnId="{0758EC13-7791-462C-B37D-B8BB02A442B7}">
      <dgm:prSet/>
      <dgm:spPr/>
      <dgm:t>
        <a:bodyPr/>
        <a:lstStyle/>
        <a:p>
          <a:endParaRPr lang="zh-CN" altLang="en-US"/>
        </a:p>
      </dgm:t>
    </dgm:pt>
    <dgm:pt modelId="{4A8CDCFA-60BA-4798-AC69-D746C787531C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流水线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D7FFEFF-7AD8-45D2-A33C-55D3355AC705}" type="parTrans" cxnId="{CBCFE988-C398-470E-9A4B-B7F481EED5A2}">
      <dgm:prSet/>
      <dgm:spPr/>
      <dgm:t>
        <a:bodyPr/>
        <a:lstStyle/>
        <a:p>
          <a:endParaRPr lang="zh-CN" altLang="en-US"/>
        </a:p>
      </dgm:t>
    </dgm:pt>
    <dgm:pt modelId="{B425EA0E-2BE5-48C8-A70B-B218168918A0}" type="sibTrans" cxnId="{CBCFE988-C398-470E-9A4B-B7F481EED5A2}">
      <dgm:prSet/>
      <dgm:spPr/>
      <dgm:t>
        <a:bodyPr/>
        <a:lstStyle/>
        <a:p>
          <a:endParaRPr lang="zh-CN" altLang="en-US"/>
        </a:p>
      </dgm:t>
    </dgm:pt>
    <dgm:pt modelId="{E6CF0EDA-9ED2-4DBF-A60D-B1F1F6BFA0F1}">
      <dgm:prSet phldrT="[文本]"/>
      <dgm:spPr/>
      <dgm:t>
        <a:bodyPr/>
        <a:lstStyle/>
        <a:p>
          <a:endParaRPr lang="zh-CN" altLang="en-US" dirty="0"/>
        </a:p>
      </dgm:t>
    </dgm:pt>
    <dgm:pt modelId="{348B917B-490F-4474-8E3B-CC9F0BD11F47}" type="parTrans" cxnId="{F7B48277-03E5-411C-B3FB-81E6D8BF2F6E}">
      <dgm:prSet/>
      <dgm:spPr/>
      <dgm:t>
        <a:bodyPr/>
        <a:lstStyle/>
        <a:p>
          <a:endParaRPr lang="zh-CN" altLang="en-US"/>
        </a:p>
      </dgm:t>
    </dgm:pt>
    <dgm:pt modelId="{132CA75C-66E0-4C9D-8203-A30282BC3BD5}" type="sibTrans" cxnId="{F7B48277-03E5-411C-B3FB-81E6D8BF2F6E}">
      <dgm:prSet/>
      <dgm:spPr/>
      <dgm:t>
        <a:bodyPr/>
        <a:lstStyle/>
        <a:p>
          <a:endParaRPr lang="zh-CN" altLang="en-US"/>
        </a:p>
      </dgm:t>
    </dgm:pt>
    <dgm:pt modelId="{99AC1262-B262-43AC-BE24-DBCD129FDDB0}">
      <dgm:prSet phldrT="[文本]"/>
      <dgm:spPr/>
      <dgm:t>
        <a:bodyPr/>
        <a:lstStyle/>
        <a:p>
          <a:r>
            <a:rPr lang="en-US" altLang="zh-CN" dirty="0" smtClean="0">
              <a:latin typeface="Segoe UI Light" pitchFamily="34" charset="0"/>
            </a:rPr>
            <a:t>Warnings</a:t>
          </a:r>
          <a:endParaRPr lang="zh-CN" altLang="en-US" dirty="0">
            <a:latin typeface="Segoe UI Light" pitchFamily="34" charset="0"/>
          </a:endParaRPr>
        </a:p>
      </dgm:t>
    </dgm:pt>
    <dgm:pt modelId="{8E19B996-EBA2-4343-B389-2731F49530E8}" type="parTrans" cxnId="{46BDD0AD-1603-4B0C-9380-54FC59C2E1F9}">
      <dgm:prSet/>
      <dgm:spPr/>
      <dgm:t>
        <a:bodyPr/>
        <a:lstStyle/>
        <a:p>
          <a:endParaRPr lang="zh-CN" altLang="en-US"/>
        </a:p>
      </dgm:t>
    </dgm:pt>
    <dgm:pt modelId="{F8CB5218-2408-4D2B-8F87-210A01835186}" type="sibTrans" cxnId="{46BDD0AD-1603-4B0C-9380-54FC59C2E1F9}">
      <dgm:prSet/>
      <dgm:spPr/>
      <dgm:t>
        <a:bodyPr/>
        <a:lstStyle/>
        <a:p>
          <a:endParaRPr lang="zh-CN" altLang="en-US"/>
        </a:p>
      </dgm:t>
    </dgm:pt>
    <dgm:pt modelId="{20434311-723A-4118-B6B7-9FB7F1866620}" type="pres">
      <dgm:prSet presAssocID="{C7AB54CE-001A-4BFE-9799-75D6C3CDFD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E7528C-858D-4D2C-891A-81E476D9CA3F}" type="pres">
      <dgm:prSet presAssocID="{F73397C8-D716-4CE8-9CAD-06F926231EEA}" presName="composite" presStyleCnt="0"/>
      <dgm:spPr/>
    </dgm:pt>
    <dgm:pt modelId="{0766995D-D01C-4913-BC30-7B76E52F5AF1}" type="pres">
      <dgm:prSet presAssocID="{F73397C8-D716-4CE8-9CAD-06F926231EEA}" presName="parTx" presStyleLbl="alignNode1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CEF42-F1B2-4C8B-A4A0-AF3768CE7013}" type="pres">
      <dgm:prSet presAssocID="{F73397C8-D716-4CE8-9CAD-06F926231EEA}" presName="desTx" presStyleLbl="align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F914DC-71DC-4DCC-94C4-70ABAA93B877}" type="pres">
      <dgm:prSet presAssocID="{F0715EA9-B371-47AC-BEFA-6543EE7A7444}" presName="space" presStyleCnt="0"/>
      <dgm:spPr/>
    </dgm:pt>
    <dgm:pt modelId="{F081998F-99A6-4BD6-901A-16EA8A1F9D7F}" type="pres">
      <dgm:prSet presAssocID="{6A3523DC-3EFB-4C71-A008-57C5278CEBAE}" presName="composite" presStyleCnt="0"/>
      <dgm:spPr/>
    </dgm:pt>
    <dgm:pt modelId="{A7A48ACB-C6D7-41B6-9328-71B73B9BE63C}" type="pres">
      <dgm:prSet presAssocID="{6A3523DC-3EFB-4C71-A008-57C5278CEBAE}" presName="parTx" presStyleLbl="alignNode1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295CD1-276B-42F5-980D-F90EA12764CC}" type="pres">
      <dgm:prSet presAssocID="{6A3523DC-3EFB-4C71-A008-57C5278CEBAE}" presName="desTx" presStyleLbl="align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69141E-EEB3-4B2B-90BE-D086CAA153C1}" type="pres">
      <dgm:prSet presAssocID="{2C76A100-0C69-4813-8215-6E05EA369D9B}" presName="space" presStyleCnt="0"/>
      <dgm:spPr/>
    </dgm:pt>
    <dgm:pt modelId="{B6FCD100-EB16-40F8-A393-C885E7085029}" type="pres">
      <dgm:prSet presAssocID="{66B0F50B-9DDF-4A6A-A37D-6B46577C0060}" presName="composite" presStyleCnt="0"/>
      <dgm:spPr/>
    </dgm:pt>
    <dgm:pt modelId="{7162D220-3E5A-4551-B31C-273D6555B7E5}" type="pres">
      <dgm:prSet presAssocID="{66B0F50B-9DDF-4A6A-A37D-6B46577C0060}" presName="parTx" presStyleLbl="alignNode1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7F0CC2-480B-46D3-B8B5-A245C9C06584}" type="pres">
      <dgm:prSet presAssocID="{66B0F50B-9DDF-4A6A-A37D-6B46577C0060}" presName="desTx" presStyleLbl="align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DD5EEC-E4DE-4328-97E8-B1604C815111}" type="pres">
      <dgm:prSet presAssocID="{1777A9D7-4494-4916-9CDA-6F7595058220}" presName="space" presStyleCnt="0"/>
      <dgm:spPr/>
    </dgm:pt>
    <dgm:pt modelId="{92C6AB63-37A3-4EE6-AC65-AD3780C24B2C}" type="pres">
      <dgm:prSet presAssocID="{D02B8B0A-3791-4F02-A7CD-E1B94B3209F6}" presName="composite" presStyleCnt="0"/>
      <dgm:spPr/>
    </dgm:pt>
    <dgm:pt modelId="{612B640C-3ECE-44DD-90C8-300360BF7EFC}" type="pres">
      <dgm:prSet presAssocID="{D02B8B0A-3791-4F02-A7CD-E1B94B3209F6}" presName="parTx" presStyleLbl="alignNode1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3A353-FB8D-4470-B61A-98B2BE5C2C1F}" type="pres">
      <dgm:prSet presAssocID="{D02B8B0A-3791-4F02-A7CD-E1B94B3209F6}" presName="desTx" presStyleLbl="align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A193C6-CF56-4B27-9B6C-DCA8EB579E98}" type="pres">
      <dgm:prSet presAssocID="{2FB08416-46CD-43EB-87AE-084BA6EA794C}" presName="space" presStyleCnt="0"/>
      <dgm:spPr/>
    </dgm:pt>
    <dgm:pt modelId="{956BE992-7DB6-4AB5-8006-D4F54F0D6A03}" type="pres">
      <dgm:prSet presAssocID="{3303CAF0-0E8A-4579-B8CD-46F96B45FBD9}" presName="composite" presStyleCnt="0"/>
      <dgm:spPr/>
    </dgm:pt>
    <dgm:pt modelId="{B2BE4E5B-4F99-4012-9277-BD8EE4D5BF96}" type="pres">
      <dgm:prSet presAssocID="{3303CAF0-0E8A-4579-B8CD-46F96B45FBD9}" presName="parTx" presStyleLbl="alignNode1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12CECA-D6EE-4F83-8946-71BCA2F95C3E}" type="pres">
      <dgm:prSet presAssocID="{3303CAF0-0E8A-4579-B8CD-46F96B45FBD9}" presName="desTx" presStyleLbl="align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3F730-60B2-4BAA-B267-BD3984D34362}" type="pres">
      <dgm:prSet presAssocID="{233F39E4-DEBB-4B5B-931E-76288DCD255D}" presName="space" presStyleCnt="0"/>
      <dgm:spPr/>
    </dgm:pt>
    <dgm:pt modelId="{27B6A102-DC56-4D93-8412-029C644E601A}" type="pres">
      <dgm:prSet presAssocID="{22DE82AD-EC04-4BCA-9200-E09BC49DA4B2}" presName="composite" presStyleCnt="0"/>
      <dgm:spPr/>
    </dgm:pt>
    <dgm:pt modelId="{853D1B05-96AD-42F1-A0C8-F38177B2F228}" type="pres">
      <dgm:prSet presAssocID="{22DE82AD-EC04-4BCA-9200-E09BC49DA4B2}" presName="parTx" presStyleLbl="alignNode1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940A3-E774-4C94-AF44-79047C2E48E5}" type="pres">
      <dgm:prSet presAssocID="{22DE82AD-EC04-4BCA-9200-E09BC49DA4B2}" presName="desTx" presStyleLbl="align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9D62D5-7FF9-432E-AB3E-7630C028405A}" type="pres">
      <dgm:prSet presAssocID="{59647C5B-3474-4B5F-AAAC-6E2E5707A226}" presName="space" presStyleCnt="0"/>
      <dgm:spPr/>
    </dgm:pt>
    <dgm:pt modelId="{0ADCE5A1-7B8C-4406-9B92-7FE7B6213BC9}" type="pres">
      <dgm:prSet presAssocID="{EC37BCAE-B12C-4CAA-93AD-F3A5646FFA14}" presName="composite" presStyleCnt="0"/>
      <dgm:spPr/>
    </dgm:pt>
    <dgm:pt modelId="{DF1FF6F3-58B6-499F-9487-E077B3427757}" type="pres">
      <dgm:prSet presAssocID="{EC37BCAE-B12C-4CAA-93AD-F3A5646FFA14}" presName="parTx" presStyleLbl="alignNode1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9C734C-B99C-4480-841D-C9ACB8ADC787}" type="pres">
      <dgm:prSet presAssocID="{EC37BCAE-B12C-4CAA-93AD-F3A5646FFA14}" presName="desTx" presStyleLbl="align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70402B-0CCF-4349-B64C-E67B9822F70D}" type="pres">
      <dgm:prSet presAssocID="{708C1A2F-F885-4440-9CD7-12BBA9FB1C9F}" presName="space" presStyleCnt="0"/>
      <dgm:spPr/>
    </dgm:pt>
    <dgm:pt modelId="{0E08C05C-0F4C-43AD-A66C-6EF6FBB55407}" type="pres">
      <dgm:prSet presAssocID="{3271D51F-D678-416E-AAC1-9234A269ACA1}" presName="composite" presStyleCnt="0"/>
      <dgm:spPr/>
    </dgm:pt>
    <dgm:pt modelId="{CBCD9CAD-E3F4-47D2-B2DF-32CE44F6A208}" type="pres">
      <dgm:prSet presAssocID="{3271D51F-D678-416E-AAC1-9234A269ACA1}" presName="parTx" presStyleLbl="alignNode1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438486-A3A7-4F60-BE67-0540B0A8DBED}" type="pres">
      <dgm:prSet presAssocID="{3271D51F-D678-416E-AAC1-9234A269ACA1}" presName="desTx" presStyleLbl="align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EE4150-2650-4EDE-8968-F8F031D280EB}" type="pres">
      <dgm:prSet presAssocID="{12947207-A5B5-43A5-8C0B-6A9D041C6BF7}" presName="space" presStyleCnt="0"/>
      <dgm:spPr/>
    </dgm:pt>
    <dgm:pt modelId="{7E7BE0DB-C510-43A9-92FB-91C66B7BAF81}" type="pres">
      <dgm:prSet presAssocID="{54623FB4-3B0F-409A-A955-394AB9131D3A}" presName="composite" presStyleCnt="0"/>
      <dgm:spPr/>
    </dgm:pt>
    <dgm:pt modelId="{71821E6A-C8A1-499C-8222-574502A40E56}" type="pres">
      <dgm:prSet presAssocID="{54623FB4-3B0F-409A-A955-394AB9131D3A}" presName="parTx" presStyleLbl="alignNode1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8CDC5A-D2DE-4EE2-A7F7-E9F33DA87845}" type="pres">
      <dgm:prSet presAssocID="{54623FB4-3B0F-409A-A955-394AB9131D3A}" presName="desTx" presStyleLbl="align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A2F66-45B6-4482-98F4-E981C9556419}" type="pres">
      <dgm:prSet presAssocID="{540D4DDE-5904-4733-B479-EB3C9B92CA15}" presName="space" presStyleCnt="0"/>
      <dgm:spPr/>
    </dgm:pt>
    <dgm:pt modelId="{45668B78-12C1-4B16-A7E2-78C57A435A22}" type="pres">
      <dgm:prSet presAssocID="{4A8CDCFA-60BA-4798-AC69-D746C787531C}" presName="composite" presStyleCnt="0"/>
      <dgm:spPr/>
    </dgm:pt>
    <dgm:pt modelId="{9FDC5A34-8A50-4F56-8216-85425193C2AB}" type="pres">
      <dgm:prSet presAssocID="{4A8CDCFA-60BA-4798-AC69-D746C787531C}" presName="parTx" presStyleLbl="alignNode1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2ED351-61D4-4106-82CF-0A2637F134A7}" type="pres">
      <dgm:prSet presAssocID="{4A8CDCFA-60BA-4798-AC69-D746C787531C}" presName="desTx" presStyleLbl="align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F5D60F-EAB2-436F-82DB-3E6592E959A0}" type="presOf" srcId="{A8F43E5E-3504-47AA-88D0-BB52A3178BB1}" destId="{36FCEF42-F1B2-4C8B-A4A0-AF3768CE7013}" srcOrd="0" destOrd="8" presId="urn:microsoft.com/office/officeart/2005/8/layout/hList1"/>
    <dgm:cxn modelId="{260DB474-8FD7-4B65-85B6-B0E143104E66}" type="presOf" srcId="{C1B3B062-35E9-4C9C-87FD-DE0C2AC4B0D1}" destId="{FB7F0CC2-480B-46D3-B8B5-A245C9C06584}" srcOrd="0" destOrd="1" presId="urn:microsoft.com/office/officeart/2005/8/layout/hList1"/>
    <dgm:cxn modelId="{70F77B6D-2443-4332-ACEB-CD16E8ADC335}" srcId="{6A3523DC-3EFB-4C71-A008-57C5278CEBAE}" destId="{963AEBD3-415E-4501-AD3F-865464E1DD33}" srcOrd="0" destOrd="0" parTransId="{60E76236-B023-441F-A57C-5BA57C273F8B}" sibTransId="{69F25665-0BA5-4CB9-B408-F044D823458F}"/>
    <dgm:cxn modelId="{F6A22D8A-1E4D-4195-825E-F284304927B8}" type="presOf" srcId="{EC37BCAE-B12C-4CAA-93AD-F3A5646FFA14}" destId="{DF1FF6F3-58B6-499F-9487-E077B3427757}" srcOrd="0" destOrd="0" presId="urn:microsoft.com/office/officeart/2005/8/layout/hList1"/>
    <dgm:cxn modelId="{63ED4715-E310-4373-8B1D-E78F4BC8D395}" type="presOf" srcId="{109C2440-7ACB-4684-AF76-C78B9CABA928}" destId="{A7438486-A3A7-4F60-BE67-0540B0A8DBED}" srcOrd="0" destOrd="5" presId="urn:microsoft.com/office/officeart/2005/8/layout/hList1"/>
    <dgm:cxn modelId="{C141779F-8861-4F73-99E5-A4C1C16167FA}" type="presOf" srcId="{A6EFB1B9-D017-412B-9BE9-8F4A75FFDB8B}" destId="{36FCEF42-F1B2-4C8B-A4A0-AF3768CE7013}" srcOrd="0" destOrd="6" presId="urn:microsoft.com/office/officeart/2005/8/layout/hList1"/>
    <dgm:cxn modelId="{28E0DF88-9534-4866-8668-09C6785ACDA9}" srcId="{C7AB54CE-001A-4BFE-9799-75D6C3CDFDF1}" destId="{22DE82AD-EC04-4BCA-9200-E09BC49DA4B2}" srcOrd="5" destOrd="0" parTransId="{6479BD41-CB8B-46C4-B399-D132F7F4B7B8}" sibTransId="{59647C5B-3474-4B5F-AAAC-6E2E5707A226}"/>
    <dgm:cxn modelId="{C9D78C1A-B618-4DF8-8FB3-E48C36BA099D}" srcId="{66B0F50B-9DDF-4A6A-A37D-6B46577C0060}" destId="{C1B3B062-35E9-4C9C-87FD-DE0C2AC4B0D1}" srcOrd="1" destOrd="0" parTransId="{54371CAF-0D16-4846-926D-E5E50C969110}" sibTransId="{0BE0E25E-B872-42CA-90EB-7D532AA4762B}"/>
    <dgm:cxn modelId="{42D4093A-FA07-4D64-90FF-73E77CB341CB}" srcId="{F73397C8-D716-4CE8-9CAD-06F926231EEA}" destId="{6AFF46F1-BB8A-4C24-A4C6-02F79509C076}" srcOrd="4" destOrd="0" parTransId="{AC58BEC2-3B13-410F-991C-B228C60D6E35}" sibTransId="{3DD1F2B7-F4B3-4D78-93C1-E6D5DC2F7FAB}"/>
    <dgm:cxn modelId="{69BBBA3F-7123-4469-9AA9-A48672BAB15E}" type="presOf" srcId="{55468A33-7CAF-4A28-85D6-B7DC8720608B}" destId="{FB7F0CC2-480B-46D3-B8B5-A245C9C06584}" srcOrd="0" destOrd="4" presId="urn:microsoft.com/office/officeart/2005/8/layout/hList1"/>
    <dgm:cxn modelId="{CE333A53-DFFF-445F-B9EC-C14DC86DAE7D}" srcId="{C7AB54CE-001A-4BFE-9799-75D6C3CDFDF1}" destId="{3271D51F-D678-416E-AAC1-9234A269ACA1}" srcOrd="7" destOrd="0" parTransId="{56C5E9EE-093C-4194-AAFF-B6741B305F1C}" sibTransId="{12947207-A5B5-43A5-8C0B-6A9D041C6BF7}"/>
    <dgm:cxn modelId="{C81620DE-54CE-4D59-BAD5-D80EADFB6C63}" type="presOf" srcId="{22DE82AD-EC04-4BCA-9200-E09BC49DA4B2}" destId="{853D1B05-96AD-42F1-A0C8-F38177B2F228}" srcOrd="0" destOrd="0" presId="urn:microsoft.com/office/officeart/2005/8/layout/hList1"/>
    <dgm:cxn modelId="{0C65507F-EA74-4326-8B99-C831AB7D4ACC}" type="presOf" srcId="{4A8CDCFA-60BA-4798-AC69-D746C787531C}" destId="{9FDC5A34-8A50-4F56-8216-85425193C2AB}" srcOrd="0" destOrd="0" presId="urn:microsoft.com/office/officeart/2005/8/layout/hList1"/>
    <dgm:cxn modelId="{A0C523BC-0DF4-4D97-9FC9-D841A23668A0}" type="presOf" srcId="{621B887D-4E65-45B0-ADEF-ADB177248FD2}" destId="{7B9C734C-B99C-4480-841D-C9ACB8ADC787}" srcOrd="0" destOrd="2" presId="urn:microsoft.com/office/officeart/2005/8/layout/hList1"/>
    <dgm:cxn modelId="{003FBDE3-BAE5-4DC0-B188-61F0C3F5B255}" type="presOf" srcId="{BD997A7D-928D-47E8-B745-8778B6E2EBA3}" destId="{A7438486-A3A7-4F60-BE67-0540B0A8DBED}" srcOrd="0" destOrd="0" presId="urn:microsoft.com/office/officeart/2005/8/layout/hList1"/>
    <dgm:cxn modelId="{6089DC47-9DE4-4F4B-82DC-6170799E6DEB}" srcId="{F73397C8-D716-4CE8-9CAD-06F926231EEA}" destId="{A8F43E5E-3504-47AA-88D0-BB52A3178BB1}" srcOrd="8" destOrd="0" parTransId="{9B9394DF-2EEA-4FE8-98DB-A2BB55519ED7}" sibTransId="{B2DB5F5B-6FF0-4F67-B6A5-81845669C2DF}"/>
    <dgm:cxn modelId="{DFBD0CD8-51B8-46B3-A568-08C9FD70679D}" type="presOf" srcId="{B062466A-C788-4501-B3DA-9967BF7167DA}" destId="{36FCEF42-F1B2-4C8B-A4A0-AF3768CE7013}" srcOrd="0" destOrd="1" presId="urn:microsoft.com/office/officeart/2005/8/layout/hList1"/>
    <dgm:cxn modelId="{0758EC13-7791-462C-B37D-B8BB02A442B7}" srcId="{54623FB4-3B0F-409A-A955-394AB9131D3A}" destId="{86AC48B2-176F-4192-8222-6C30833A0086}" srcOrd="0" destOrd="0" parTransId="{AF9F06FD-3EBE-4B51-8CF5-C1F86C7E0408}" sibTransId="{E38E5493-7CC1-4B9A-A247-DE0CEE2EFF62}"/>
    <dgm:cxn modelId="{466DF7B4-6762-4618-8E7C-E5C390B58833}" srcId="{C7AB54CE-001A-4BFE-9799-75D6C3CDFDF1}" destId="{6A3523DC-3EFB-4C71-A008-57C5278CEBAE}" srcOrd="1" destOrd="0" parTransId="{5DD2693E-9184-4183-9C93-29A818B084AA}" sibTransId="{2C76A100-0C69-4813-8215-6E05EA369D9B}"/>
    <dgm:cxn modelId="{644D7098-2963-46D7-AD60-A92B89BB3207}" srcId="{F73397C8-D716-4CE8-9CAD-06F926231EEA}" destId="{675A4BD0-D0A0-482A-A841-D78EA16DA65C}" srcOrd="7" destOrd="0" parTransId="{40FE171E-9D7A-4A4F-B620-99E079BB3532}" sibTransId="{93C36E99-92B9-47F2-8735-A978CBFFD419}"/>
    <dgm:cxn modelId="{ABCFF314-C1A3-484B-B386-DF1087B022F3}" type="presOf" srcId="{DBD8E05B-029E-43E6-9CCA-55F5EDC0EE08}" destId="{FB7F0CC2-480B-46D3-B8B5-A245C9C06584}" srcOrd="0" destOrd="2" presId="urn:microsoft.com/office/officeart/2005/8/layout/hList1"/>
    <dgm:cxn modelId="{CEB40633-5F38-4624-ADA1-21639E39B81A}" type="presOf" srcId="{32D775FE-1BD8-401F-95E7-584D1BA5E38A}" destId="{36FCEF42-F1B2-4C8B-A4A0-AF3768CE7013}" srcOrd="0" destOrd="5" presId="urn:microsoft.com/office/officeart/2005/8/layout/hList1"/>
    <dgm:cxn modelId="{DB4B0F4B-E66E-44F9-A435-C97B007D32AC}" srcId="{EC37BCAE-B12C-4CAA-93AD-F3A5646FFA14}" destId="{C3B5EC1E-E766-49AA-B373-30E1846F6408}" srcOrd="1" destOrd="0" parTransId="{9B124B92-91CB-43B2-B1DA-18B9A453BBB0}" sibTransId="{9C2F54E1-DCDD-423C-B0A1-670D95C069C5}"/>
    <dgm:cxn modelId="{5B2D071F-C08F-4644-883A-3069C4DA88DC}" type="presOf" srcId="{3303CAF0-0E8A-4579-B8CD-46F96B45FBD9}" destId="{B2BE4E5B-4F99-4012-9277-BD8EE4D5BF96}" srcOrd="0" destOrd="0" presId="urn:microsoft.com/office/officeart/2005/8/layout/hList1"/>
    <dgm:cxn modelId="{28EA01A7-D533-46D2-8080-73FAA985F48C}" type="presOf" srcId="{3271D51F-D678-416E-AAC1-9234A269ACA1}" destId="{CBCD9CAD-E3F4-47D2-B2DF-32CE44F6A208}" srcOrd="0" destOrd="0" presId="urn:microsoft.com/office/officeart/2005/8/layout/hList1"/>
    <dgm:cxn modelId="{A7FE322B-5D01-41AD-9F7A-6637DA15285A}" srcId="{C7AB54CE-001A-4BFE-9799-75D6C3CDFDF1}" destId="{EC37BCAE-B12C-4CAA-93AD-F3A5646FFA14}" srcOrd="6" destOrd="0" parTransId="{B5CE821E-5099-4964-93A3-0EC1E9B659F2}" sibTransId="{708C1A2F-F885-4440-9CD7-12BBA9FB1C9F}"/>
    <dgm:cxn modelId="{2F899B20-682D-44D8-9409-7FF606F0813C}" srcId="{66B0F50B-9DDF-4A6A-A37D-6B46577C0060}" destId="{DBD8E05B-029E-43E6-9CCA-55F5EDC0EE08}" srcOrd="2" destOrd="0" parTransId="{8404C662-AAF6-4F4C-AFD9-94699A6CFBA3}" sibTransId="{FC4EC5B1-8A5C-424E-8484-AD9E4959C48D}"/>
    <dgm:cxn modelId="{4E26DE1D-46FC-4E49-8D38-C95A5A00E9D5}" srcId="{C7AB54CE-001A-4BFE-9799-75D6C3CDFDF1}" destId="{3303CAF0-0E8A-4579-B8CD-46F96B45FBD9}" srcOrd="4" destOrd="0" parTransId="{F0B46807-23C9-46F7-A5CC-662F5B3C7F98}" sibTransId="{233F39E4-DEBB-4B5B-931E-76288DCD255D}"/>
    <dgm:cxn modelId="{F7B48277-03E5-411C-B3FB-81E6D8BF2F6E}" srcId="{4A8CDCFA-60BA-4798-AC69-D746C787531C}" destId="{E6CF0EDA-9ED2-4DBF-A60D-B1F1F6BFA0F1}" srcOrd="0" destOrd="0" parTransId="{348B917B-490F-4474-8E3B-CC9F0BD11F47}" sibTransId="{132CA75C-66E0-4C9D-8203-A30282BC3BD5}"/>
    <dgm:cxn modelId="{E6CA875A-6AEB-40AE-A521-C66E19B26E3C}" srcId="{C7AB54CE-001A-4BFE-9799-75D6C3CDFDF1}" destId="{F73397C8-D716-4CE8-9CAD-06F926231EEA}" srcOrd="0" destOrd="0" parTransId="{936DC6BD-9B98-4763-B5EE-D1D572B542D3}" sibTransId="{F0715EA9-B371-47AC-BEFA-6543EE7A7444}"/>
    <dgm:cxn modelId="{57E6D66E-7D0F-4ABB-98AC-3D995CB224B2}" type="presOf" srcId="{E8B548AC-051D-46D1-9F24-D9CA23984218}" destId="{36FCEF42-F1B2-4C8B-A4A0-AF3768CE7013}" srcOrd="0" destOrd="9" presId="urn:microsoft.com/office/officeart/2005/8/layout/hList1"/>
    <dgm:cxn modelId="{D328747E-7840-47B3-968C-118C9E77FF98}" type="presOf" srcId="{0BBAA156-6231-4D40-91B4-A9075C8CD124}" destId="{36FCEF42-F1B2-4C8B-A4A0-AF3768CE7013}" srcOrd="0" destOrd="13" presId="urn:microsoft.com/office/officeart/2005/8/layout/hList1"/>
    <dgm:cxn modelId="{42CAEBCC-9BF5-4621-935C-1EABDF9CBDB6}" srcId="{3271D51F-D678-416E-AAC1-9234A269ACA1}" destId="{B6073A51-AAC7-475C-9AF7-CE9A81B37362}" srcOrd="4" destOrd="0" parTransId="{A71A5D16-523A-4F2E-91E2-0E8661D0AD02}" sibTransId="{2EAF6A9C-0A17-417C-9740-E3D44774D140}"/>
    <dgm:cxn modelId="{D293A4FD-DEC6-4322-8348-74544DEA8E5C}" srcId="{F73397C8-D716-4CE8-9CAD-06F926231EEA}" destId="{B7C1DA94-F1FD-49E1-9C01-F2ACA561B5EC}" srcOrd="11" destOrd="0" parTransId="{DDCE12B1-1386-4E16-8229-529E29867F82}" sibTransId="{25BF07D3-5665-4668-BB11-2EC1978F9694}"/>
    <dgm:cxn modelId="{55259B69-F0C4-4664-9723-EB1CA6DBFFE2}" srcId="{3271D51F-D678-416E-AAC1-9234A269ACA1}" destId="{7F5FB5E6-8D6A-4015-B275-96983D26B1DF}" srcOrd="1" destOrd="0" parTransId="{01BA6046-EED5-4F28-86BF-32783ECE5FAD}" sibTransId="{508E2B4F-5C54-4530-8617-5E675CCBDCD5}"/>
    <dgm:cxn modelId="{8D185308-E781-47BE-ADCD-655F8BB7102E}" srcId="{F73397C8-D716-4CE8-9CAD-06F926231EEA}" destId="{B062466A-C788-4501-B3DA-9967BF7167DA}" srcOrd="1" destOrd="0" parTransId="{CF0FF5D0-D8CD-475A-96C7-6A93A3C2D84B}" sibTransId="{DFD446EC-3365-4258-8F7A-2449FD6D3A35}"/>
    <dgm:cxn modelId="{05689219-3F76-48BE-A430-BCA08E502A9C}" type="presOf" srcId="{286D2F3F-B915-42B5-91EE-1F59452DFE69}" destId="{AFC3A353-FB8D-4470-B61A-98B2BE5C2C1F}" srcOrd="0" destOrd="0" presId="urn:microsoft.com/office/officeart/2005/8/layout/hList1"/>
    <dgm:cxn modelId="{F69C660A-B8AA-4A62-9709-E58446010797}" type="presOf" srcId="{F73397C8-D716-4CE8-9CAD-06F926231EEA}" destId="{0766995D-D01C-4913-BC30-7B76E52F5AF1}" srcOrd="0" destOrd="0" presId="urn:microsoft.com/office/officeart/2005/8/layout/hList1"/>
    <dgm:cxn modelId="{F684D33E-CC82-459C-B56E-1B3721B0C9A1}" type="presOf" srcId="{69D50935-3CD1-49D8-B07E-E1F143CBAF54}" destId="{A7438486-A3A7-4F60-BE67-0540B0A8DBED}" srcOrd="0" destOrd="3" presId="urn:microsoft.com/office/officeart/2005/8/layout/hList1"/>
    <dgm:cxn modelId="{16EBE773-7928-4928-B0A0-110355BDDF4E}" type="presOf" srcId="{47FD9E74-C99E-4706-B9CF-027EF56C90A8}" destId="{36FCEF42-F1B2-4C8B-A4A0-AF3768CE7013}" srcOrd="0" destOrd="3" presId="urn:microsoft.com/office/officeart/2005/8/layout/hList1"/>
    <dgm:cxn modelId="{52EBC6C5-05ED-4EDC-8CC2-EA03FEDD800D}" srcId="{C7AB54CE-001A-4BFE-9799-75D6C3CDFDF1}" destId="{D02B8B0A-3791-4F02-A7CD-E1B94B3209F6}" srcOrd="3" destOrd="0" parTransId="{2D5A67B4-22E1-4D82-87A7-5E2860BBA5D0}" sibTransId="{2FB08416-46CD-43EB-87AE-084BA6EA794C}"/>
    <dgm:cxn modelId="{133E4303-6194-469F-AE66-E84D55841572}" type="presOf" srcId="{675A4BD0-D0A0-482A-A841-D78EA16DA65C}" destId="{36FCEF42-F1B2-4C8B-A4A0-AF3768CE7013}" srcOrd="0" destOrd="7" presId="urn:microsoft.com/office/officeart/2005/8/layout/hList1"/>
    <dgm:cxn modelId="{E4750E47-7959-4D12-8DDD-7DC48D49420C}" srcId="{C7AB54CE-001A-4BFE-9799-75D6C3CDFDF1}" destId="{54623FB4-3B0F-409A-A955-394AB9131D3A}" srcOrd="8" destOrd="0" parTransId="{720821D6-C01E-4F73-88DE-5BD7B5D6A60C}" sibTransId="{540D4DDE-5904-4733-B479-EB3C9B92CA15}"/>
    <dgm:cxn modelId="{A3A61860-C443-4A5B-9567-EBE63428DAD1}" srcId="{66B0F50B-9DDF-4A6A-A37D-6B46577C0060}" destId="{55468A33-7CAF-4A28-85D6-B7DC8720608B}" srcOrd="4" destOrd="0" parTransId="{627D2DE3-DCC6-4DDD-9A16-E95BD684D6BB}" sibTransId="{0F9E7231-356C-40E5-BDFF-D7A8C93824E8}"/>
    <dgm:cxn modelId="{8BBE73B9-5C75-42AD-990C-5AFC545A86D1}" type="presOf" srcId="{99AC1262-B262-43AC-BE24-DBCD129FDDB0}" destId="{36FCEF42-F1B2-4C8B-A4A0-AF3768CE7013}" srcOrd="0" destOrd="12" presId="urn:microsoft.com/office/officeart/2005/8/layout/hList1"/>
    <dgm:cxn modelId="{0471CD7D-0123-4D69-AE9D-B20C33FC022A}" srcId="{3271D51F-D678-416E-AAC1-9234A269ACA1}" destId="{BD997A7D-928D-47E8-B745-8778B6E2EBA3}" srcOrd="0" destOrd="0" parTransId="{465DB034-8095-46A3-A914-9D5A7A0FB497}" sibTransId="{3E32ED2D-FAE0-4AEE-8568-200BCA434FBF}"/>
    <dgm:cxn modelId="{58EBD9C2-FB92-4583-B7C9-834475D3956B}" srcId="{3271D51F-D678-416E-AAC1-9234A269ACA1}" destId="{69D50935-3CD1-49D8-B07E-E1F143CBAF54}" srcOrd="3" destOrd="0" parTransId="{E2EAF61F-E618-4599-881B-0D82C5BE874B}" sibTransId="{12368C29-8AD9-41B4-914D-546347D4C5E8}"/>
    <dgm:cxn modelId="{8408AA93-F329-4913-A668-22BBCFA2B01F}" type="presOf" srcId="{3A915ED0-25D5-4948-A78F-9C5F6C08890D}" destId="{FB7F0CC2-480B-46D3-B8B5-A245C9C06584}" srcOrd="0" destOrd="0" presId="urn:microsoft.com/office/officeart/2005/8/layout/hList1"/>
    <dgm:cxn modelId="{EA185BA9-2A2C-45B4-9BA8-D9E5484A7E92}" type="presOf" srcId="{6AFF46F1-BB8A-4C24-A4C6-02F79509C076}" destId="{36FCEF42-F1B2-4C8B-A4A0-AF3768CE7013}" srcOrd="0" destOrd="4" presId="urn:microsoft.com/office/officeart/2005/8/layout/hList1"/>
    <dgm:cxn modelId="{B879A3D3-5075-4967-B258-0E263C205E12}" type="presOf" srcId="{E6CF0EDA-9ED2-4DBF-A60D-B1F1F6BFA0F1}" destId="{9B2ED351-61D4-4106-82CF-0A2637F134A7}" srcOrd="0" destOrd="0" presId="urn:microsoft.com/office/officeart/2005/8/layout/hList1"/>
    <dgm:cxn modelId="{0181D542-BFD6-495C-9B27-97AA4C32FEE8}" type="presOf" srcId="{953695E2-15CE-4646-8767-E0861EE15D2D}" destId="{A7438486-A3A7-4F60-BE67-0540B0A8DBED}" srcOrd="0" destOrd="2" presId="urn:microsoft.com/office/officeart/2005/8/layout/hList1"/>
    <dgm:cxn modelId="{33165803-B5D2-4A18-92FB-2F511DE2B03D}" type="presOf" srcId="{C3B5EC1E-E766-49AA-B373-30E1846F6408}" destId="{7B9C734C-B99C-4480-841D-C9ACB8ADC787}" srcOrd="0" destOrd="1" presId="urn:microsoft.com/office/officeart/2005/8/layout/hList1"/>
    <dgm:cxn modelId="{C53F6654-5759-42B1-BE5C-6D4A46548074}" srcId="{EC37BCAE-B12C-4CAA-93AD-F3A5646FFA14}" destId="{F4413371-1465-4713-A6C6-7AA4951DA081}" srcOrd="0" destOrd="0" parTransId="{103D2901-E6E6-44B9-AA57-563922A8C1DB}" sibTransId="{57BFD188-5DE7-40D6-B4FF-FFAAC13D2200}"/>
    <dgm:cxn modelId="{EFAAEE76-E7D9-4B8E-B472-04E9981A10F3}" srcId="{6A3523DC-3EFB-4C71-A008-57C5278CEBAE}" destId="{9117692E-E65A-4DF5-BF78-777E1FB0B0B6}" srcOrd="1" destOrd="0" parTransId="{A8B4DF84-D77F-493F-944E-E633666B3099}" sibTransId="{294FBDAC-EEA5-437B-9249-53EE51219417}"/>
    <dgm:cxn modelId="{D07AF6A3-7C77-412B-82F8-B062BC8A8F3D}" type="presOf" srcId="{41FEAACC-2705-4F76-BE92-36BF8511BB44}" destId="{36FCEF42-F1B2-4C8B-A4A0-AF3768CE7013}" srcOrd="0" destOrd="2" presId="urn:microsoft.com/office/officeart/2005/8/layout/hList1"/>
    <dgm:cxn modelId="{92AEF98A-3483-4628-95E1-6B948B07EB08}" type="presOf" srcId="{B7C1DA94-F1FD-49E1-9C01-F2ACA561B5EC}" destId="{36FCEF42-F1B2-4C8B-A4A0-AF3768CE7013}" srcOrd="0" destOrd="11" presId="urn:microsoft.com/office/officeart/2005/8/layout/hList1"/>
    <dgm:cxn modelId="{7B1BC068-5383-4A40-9E19-D7C0002AFE61}" type="presOf" srcId="{6A46B3A7-9396-40A7-A2F1-AF5FE5EBF827}" destId="{DE12CECA-D6EE-4F83-8946-71BCA2F95C3E}" srcOrd="0" destOrd="0" presId="urn:microsoft.com/office/officeart/2005/8/layout/hList1"/>
    <dgm:cxn modelId="{97D828A8-F6E0-4910-AC14-71F8592DBEDA}" type="presOf" srcId="{6A3523DC-3EFB-4C71-A008-57C5278CEBAE}" destId="{A7A48ACB-C6D7-41B6-9328-71B73B9BE63C}" srcOrd="0" destOrd="0" presId="urn:microsoft.com/office/officeart/2005/8/layout/hList1"/>
    <dgm:cxn modelId="{12F0BAB3-58EC-434C-B124-0E924B3D243A}" type="presOf" srcId="{7F5FB5E6-8D6A-4015-B275-96983D26B1DF}" destId="{A7438486-A3A7-4F60-BE67-0540B0A8DBED}" srcOrd="0" destOrd="1" presId="urn:microsoft.com/office/officeart/2005/8/layout/hList1"/>
    <dgm:cxn modelId="{F9F720FF-6478-4371-8FAF-9EDB2447D8E6}" type="presOf" srcId="{33C9D219-F648-4C30-979A-4A1D26F02BF3}" destId="{36FCEF42-F1B2-4C8B-A4A0-AF3768CE7013}" srcOrd="0" destOrd="10" presId="urn:microsoft.com/office/officeart/2005/8/layout/hList1"/>
    <dgm:cxn modelId="{4B6F239D-3599-410D-834E-E3324305ECD9}" type="presOf" srcId="{66B0F50B-9DDF-4A6A-A37D-6B46577C0060}" destId="{7162D220-3E5A-4551-B31C-273D6555B7E5}" srcOrd="0" destOrd="0" presId="urn:microsoft.com/office/officeart/2005/8/layout/hList1"/>
    <dgm:cxn modelId="{2E624DCF-D52B-4435-B3DD-86D7C2F94164}" type="presOf" srcId="{9117692E-E65A-4DF5-BF78-777E1FB0B0B6}" destId="{92295CD1-276B-42F5-980D-F90EA12764CC}" srcOrd="0" destOrd="1" presId="urn:microsoft.com/office/officeart/2005/8/layout/hList1"/>
    <dgm:cxn modelId="{CBCFE988-C398-470E-9A4B-B7F481EED5A2}" srcId="{C7AB54CE-001A-4BFE-9799-75D6C3CDFDF1}" destId="{4A8CDCFA-60BA-4798-AC69-D746C787531C}" srcOrd="9" destOrd="0" parTransId="{FD7FFEFF-7AD8-45D2-A33C-55D3355AC705}" sibTransId="{B425EA0E-2BE5-48C8-A70B-B218168918A0}"/>
    <dgm:cxn modelId="{9794AB56-C5DE-4057-BD84-9FF515244FDA}" srcId="{F73397C8-D716-4CE8-9CAD-06F926231EEA}" destId="{47FD9E74-C99E-4706-B9CF-027EF56C90A8}" srcOrd="3" destOrd="0" parTransId="{14834ADC-AFA9-40F8-8A2B-C6B0136D3C03}" sibTransId="{30E2F809-AFD4-4F7C-AEDC-C2B43197FECD}"/>
    <dgm:cxn modelId="{77891499-1D6D-439D-93A2-6AC67154E968}" srcId="{F73397C8-D716-4CE8-9CAD-06F926231EEA}" destId="{32D775FE-1BD8-401F-95E7-584D1BA5E38A}" srcOrd="5" destOrd="0" parTransId="{608F17F1-EE56-4C43-9ACF-FC3AA9359BDA}" sibTransId="{F76391CA-5A33-499B-A983-A22F78777B50}"/>
    <dgm:cxn modelId="{46BDD0AD-1603-4B0C-9380-54FC59C2E1F9}" srcId="{F73397C8-D716-4CE8-9CAD-06F926231EEA}" destId="{99AC1262-B262-43AC-BE24-DBCD129FDDB0}" srcOrd="12" destOrd="0" parTransId="{8E19B996-EBA2-4343-B389-2731F49530E8}" sibTransId="{F8CB5218-2408-4D2B-8F87-210A01835186}"/>
    <dgm:cxn modelId="{F8B59F97-3E72-433C-9AED-A6E322EBA617}" type="presOf" srcId="{C7AB54CE-001A-4BFE-9799-75D6C3CDFDF1}" destId="{20434311-723A-4118-B6B7-9FB7F1866620}" srcOrd="0" destOrd="0" presId="urn:microsoft.com/office/officeart/2005/8/layout/hList1"/>
    <dgm:cxn modelId="{4173C872-0498-4B15-A9EC-CF004C9D1EEC}" srcId="{3271D51F-D678-416E-AAC1-9234A269ACA1}" destId="{109C2440-7ACB-4684-AF76-C78B9CABA928}" srcOrd="5" destOrd="0" parTransId="{129DAC90-2B19-45EC-A879-1411C2195418}" sibTransId="{47BFF0F3-38FC-46CE-9426-D3DA619621A5}"/>
    <dgm:cxn modelId="{BD1BFDE0-B2F8-4D96-BFDF-A34D1CD06F0C}" srcId="{D02B8B0A-3791-4F02-A7CD-E1B94B3209F6}" destId="{286D2F3F-B915-42B5-91EE-1F59452DFE69}" srcOrd="0" destOrd="0" parTransId="{DE38A431-EAE7-429E-9FE6-6A9311AD105B}" sibTransId="{DF24AFD5-D09F-4B16-A356-FADC3393EFDA}"/>
    <dgm:cxn modelId="{D48202AA-ED12-4B46-A2AF-617090ABEAD3}" srcId="{F73397C8-D716-4CE8-9CAD-06F926231EEA}" destId="{33C9D219-F648-4C30-979A-4A1D26F02BF3}" srcOrd="10" destOrd="0" parTransId="{098ACFFB-2314-4AC1-BA87-770F00960311}" sibTransId="{58A3C494-7D1B-4D33-B595-04EA322984D8}"/>
    <dgm:cxn modelId="{6C3D9953-793E-40FD-9389-B171286A1E35}" type="presOf" srcId="{0314A22E-E6DB-4ADD-88FB-D7F3F2DB9F0A}" destId="{FB7F0CC2-480B-46D3-B8B5-A245C9C06584}" srcOrd="0" destOrd="3" presId="urn:microsoft.com/office/officeart/2005/8/layout/hList1"/>
    <dgm:cxn modelId="{BF5A625B-B2A3-444C-92C6-6766C88D08BB}" srcId="{F73397C8-D716-4CE8-9CAD-06F926231EEA}" destId="{E8B548AC-051D-46D1-9F24-D9CA23984218}" srcOrd="9" destOrd="0" parTransId="{12CC643F-4820-4E4C-8C7F-940888DDDF5C}" sibTransId="{96B45F27-A376-48F4-A19B-1F47B3B79090}"/>
    <dgm:cxn modelId="{D529926E-1750-4A68-BDC7-411C5E4F8E52}" srcId="{F73397C8-D716-4CE8-9CAD-06F926231EEA}" destId="{E0A93548-C1D8-4FD5-8A44-DE60D626D6FB}" srcOrd="0" destOrd="0" parTransId="{D9AE718C-34DE-4CC7-810E-B4C41D79AF1A}" sibTransId="{9E35D174-56B7-48EB-BE41-67A325AF83E2}"/>
    <dgm:cxn modelId="{035AF5DD-181D-4304-9E55-6A5721CC2198}" type="presOf" srcId="{54623FB4-3B0F-409A-A955-394AB9131D3A}" destId="{71821E6A-C8A1-499C-8222-574502A40E56}" srcOrd="0" destOrd="0" presId="urn:microsoft.com/office/officeart/2005/8/layout/hList1"/>
    <dgm:cxn modelId="{242557F0-2D10-43FF-B1D9-EF348A926A2A}" srcId="{C7AB54CE-001A-4BFE-9799-75D6C3CDFDF1}" destId="{66B0F50B-9DDF-4A6A-A37D-6B46577C0060}" srcOrd="2" destOrd="0" parTransId="{5BC033B8-702A-422D-BE01-2068D250A6FD}" sibTransId="{1777A9D7-4494-4916-9CDA-6F7595058220}"/>
    <dgm:cxn modelId="{5940ADDE-8A07-4DB4-9363-AAECD606724B}" srcId="{F73397C8-D716-4CE8-9CAD-06F926231EEA}" destId="{41FEAACC-2705-4F76-BE92-36BF8511BB44}" srcOrd="2" destOrd="0" parTransId="{A815FDE8-312A-4F04-9E0B-C8D6EEB742E5}" sibTransId="{1802C7D0-5180-4CA6-AA00-D5C89BEF7560}"/>
    <dgm:cxn modelId="{9302A62A-2C81-4A6C-BFB8-7F839317E089}" type="presOf" srcId="{D02B8B0A-3791-4F02-A7CD-E1B94B3209F6}" destId="{612B640C-3ECE-44DD-90C8-300360BF7EFC}" srcOrd="0" destOrd="0" presId="urn:microsoft.com/office/officeart/2005/8/layout/hList1"/>
    <dgm:cxn modelId="{55510319-F542-4B35-A3BC-4DFE379253D7}" srcId="{F73397C8-D716-4CE8-9CAD-06F926231EEA}" destId="{0BBAA156-6231-4D40-91B4-A9075C8CD124}" srcOrd="13" destOrd="0" parTransId="{238F2D9B-000C-49F4-A453-54037F3AB937}" sibTransId="{F063B29A-0D6A-4189-9D27-36C150BC6BF7}"/>
    <dgm:cxn modelId="{6F431ECE-4F2F-48E6-A11B-6146315F6BD1}" type="presOf" srcId="{B6073A51-AAC7-475C-9AF7-CE9A81B37362}" destId="{A7438486-A3A7-4F60-BE67-0540B0A8DBED}" srcOrd="0" destOrd="4" presId="urn:microsoft.com/office/officeart/2005/8/layout/hList1"/>
    <dgm:cxn modelId="{EB8DFE4B-FCD5-403B-B8BC-A9D024474254}" srcId="{3271D51F-D678-416E-AAC1-9234A269ACA1}" destId="{953695E2-15CE-4646-8767-E0861EE15D2D}" srcOrd="2" destOrd="0" parTransId="{DA284B7B-9D9F-4E16-AED9-C5D5194C740F}" sibTransId="{48B0BB56-AC49-4C24-B24A-A2ED6D6FE741}"/>
    <dgm:cxn modelId="{874039BE-C3EB-4BA2-842A-4BA03B47287C}" srcId="{66B0F50B-9DDF-4A6A-A37D-6B46577C0060}" destId="{3A915ED0-25D5-4948-A78F-9C5F6C08890D}" srcOrd="0" destOrd="0" parTransId="{427E6EA6-604E-4E23-9731-E549C05F2374}" sibTransId="{AA8E7413-3741-4ACD-9FF5-A88534439937}"/>
    <dgm:cxn modelId="{B437EAA2-F508-4B62-8953-4BB0EA54EDAD}" type="presOf" srcId="{86AC48B2-176F-4192-8222-6C30833A0086}" destId="{DB8CDC5A-D2DE-4EE2-A7F7-E9F33DA87845}" srcOrd="0" destOrd="0" presId="urn:microsoft.com/office/officeart/2005/8/layout/hList1"/>
    <dgm:cxn modelId="{BA4A79B0-C8AD-4CF4-B0F1-CBB0DE8CFCF0}" srcId="{F73397C8-D716-4CE8-9CAD-06F926231EEA}" destId="{A6EFB1B9-D017-412B-9BE9-8F4A75FFDB8B}" srcOrd="6" destOrd="0" parTransId="{7DD33C3E-70C8-48B1-8D45-4A9B7AB0AE88}" sibTransId="{8923AE02-048A-4923-9EB4-476AA43AE2D4}"/>
    <dgm:cxn modelId="{946F65AB-9CB8-4A5E-A308-3CA45210BEED}" type="presOf" srcId="{E0A93548-C1D8-4FD5-8A44-DE60D626D6FB}" destId="{36FCEF42-F1B2-4C8B-A4A0-AF3768CE7013}" srcOrd="0" destOrd="0" presId="urn:microsoft.com/office/officeart/2005/8/layout/hList1"/>
    <dgm:cxn modelId="{A56700C0-4509-4E89-9116-E2E822896C0A}" srcId="{EC37BCAE-B12C-4CAA-93AD-F3A5646FFA14}" destId="{621B887D-4E65-45B0-ADEF-ADB177248FD2}" srcOrd="2" destOrd="0" parTransId="{82AA2AAC-73CD-46D9-A1A4-7AF87EA8F46A}" sibTransId="{69282C2C-101E-485D-89C6-93099E310C90}"/>
    <dgm:cxn modelId="{FE9F7997-270B-46AB-971B-6D51718D4908}" srcId="{22DE82AD-EC04-4BCA-9200-E09BC49DA4B2}" destId="{25ACBE0F-4193-4912-BEB5-294A7EE0EFD5}" srcOrd="0" destOrd="0" parTransId="{FC5D8746-244C-447D-B7F8-5A17646EA0A7}" sibTransId="{E02B4528-9D80-46F5-92B8-B3E7DD12FF83}"/>
    <dgm:cxn modelId="{5F7724AC-C9B0-463C-BFF8-4C9641DDBADB}" type="presOf" srcId="{F4413371-1465-4713-A6C6-7AA4951DA081}" destId="{7B9C734C-B99C-4480-841D-C9ACB8ADC787}" srcOrd="0" destOrd="0" presId="urn:microsoft.com/office/officeart/2005/8/layout/hList1"/>
    <dgm:cxn modelId="{C238AC54-36B6-4BB6-99AF-B8C6FDF49594}" srcId="{66B0F50B-9DDF-4A6A-A37D-6B46577C0060}" destId="{0314A22E-E6DB-4ADD-88FB-D7F3F2DB9F0A}" srcOrd="3" destOrd="0" parTransId="{7BE7F3F2-FE25-4518-814F-338209637C05}" sibTransId="{FA7AC182-77CB-4DEF-B438-A34A41BEEBC1}"/>
    <dgm:cxn modelId="{70437AC9-B45D-4A06-8CEF-6374047E6FFA}" srcId="{3303CAF0-0E8A-4579-B8CD-46F96B45FBD9}" destId="{6A46B3A7-9396-40A7-A2F1-AF5FE5EBF827}" srcOrd="0" destOrd="0" parTransId="{0DFA3965-4163-4E82-94C4-BCB035053BDE}" sibTransId="{8A85B395-93C1-4A2E-B1AE-8E71581B2917}"/>
    <dgm:cxn modelId="{42466CF4-13B9-4A19-9067-6FB91E226F16}" type="presOf" srcId="{963AEBD3-415E-4501-AD3F-865464E1DD33}" destId="{92295CD1-276B-42F5-980D-F90EA12764CC}" srcOrd="0" destOrd="0" presId="urn:microsoft.com/office/officeart/2005/8/layout/hList1"/>
    <dgm:cxn modelId="{50C6FEF0-346C-49DF-B715-94D032E1E665}" type="presOf" srcId="{25ACBE0F-4193-4912-BEB5-294A7EE0EFD5}" destId="{1D8940A3-E774-4C94-AF44-79047C2E48E5}" srcOrd="0" destOrd="0" presId="urn:microsoft.com/office/officeart/2005/8/layout/hList1"/>
    <dgm:cxn modelId="{DC1EE38A-BE78-4955-BE99-26ABCDF024E5}" type="presParOf" srcId="{20434311-723A-4118-B6B7-9FB7F1866620}" destId="{5DE7528C-858D-4D2C-891A-81E476D9CA3F}" srcOrd="0" destOrd="0" presId="urn:microsoft.com/office/officeart/2005/8/layout/hList1"/>
    <dgm:cxn modelId="{7F97D25E-0BE3-4199-943E-6010F0C6E586}" type="presParOf" srcId="{5DE7528C-858D-4D2C-891A-81E476D9CA3F}" destId="{0766995D-D01C-4913-BC30-7B76E52F5AF1}" srcOrd="0" destOrd="0" presId="urn:microsoft.com/office/officeart/2005/8/layout/hList1"/>
    <dgm:cxn modelId="{72CD54B2-F6F0-4B16-A4ED-F2745B0F6176}" type="presParOf" srcId="{5DE7528C-858D-4D2C-891A-81E476D9CA3F}" destId="{36FCEF42-F1B2-4C8B-A4A0-AF3768CE7013}" srcOrd="1" destOrd="0" presId="urn:microsoft.com/office/officeart/2005/8/layout/hList1"/>
    <dgm:cxn modelId="{82B88084-B03C-49BE-8744-160D8373B583}" type="presParOf" srcId="{20434311-723A-4118-B6B7-9FB7F1866620}" destId="{CEF914DC-71DC-4DCC-94C4-70ABAA93B877}" srcOrd="1" destOrd="0" presId="urn:microsoft.com/office/officeart/2005/8/layout/hList1"/>
    <dgm:cxn modelId="{27AF290D-7308-4326-BD17-F3B9ED24B9A1}" type="presParOf" srcId="{20434311-723A-4118-B6B7-9FB7F1866620}" destId="{F081998F-99A6-4BD6-901A-16EA8A1F9D7F}" srcOrd="2" destOrd="0" presId="urn:microsoft.com/office/officeart/2005/8/layout/hList1"/>
    <dgm:cxn modelId="{BC17A8C6-5F64-4CF4-858D-E75ED29FBD84}" type="presParOf" srcId="{F081998F-99A6-4BD6-901A-16EA8A1F9D7F}" destId="{A7A48ACB-C6D7-41B6-9328-71B73B9BE63C}" srcOrd="0" destOrd="0" presId="urn:microsoft.com/office/officeart/2005/8/layout/hList1"/>
    <dgm:cxn modelId="{22DDD3ED-D8F6-4CE9-9C3E-A3312813297E}" type="presParOf" srcId="{F081998F-99A6-4BD6-901A-16EA8A1F9D7F}" destId="{92295CD1-276B-42F5-980D-F90EA12764CC}" srcOrd="1" destOrd="0" presId="urn:microsoft.com/office/officeart/2005/8/layout/hList1"/>
    <dgm:cxn modelId="{7A409AF5-F612-4A2F-A655-5F191B0F1898}" type="presParOf" srcId="{20434311-723A-4118-B6B7-9FB7F1866620}" destId="{4969141E-EEB3-4B2B-90BE-D086CAA153C1}" srcOrd="3" destOrd="0" presId="urn:microsoft.com/office/officeart/2005/8/layout/hList1"/>
    <dgm:cxn modelId="{78DC07CF-B117-4B02-B7F7-D7E9955C4034}" type="presParOf" srcId="{20434311-723A-4118-B6B7-9FB7F1866620}" destId="{B6FCD100-EB16-40F8-A393-C885E7085029}" srcOrd="4" destOrd="0" presId="urn:microsoft.com/office/officeart/2005/8/layout/hList1"/>
    <dgm:cxn modelId="{714A0A8D-3EFF-4EE7-8BB2-06ED8983570C}" type="presParOf" srcId="{B6FCD100-EB16-40F8-A393-C885E7085029}" destId="{7162D220-3E5A-4551-B31C-273D6555B7E5}" srcOrd="0" destOrd="0" presId="urn:microsoft.com/office/officeart/2005/8/layout/hList1"/>
    <dgm:cxn modelId="{8F20FE95-0243-4247-B5DC-352CD69F8452}" type="presParOf" srcId="{B6FCD100-EB16-40F8-A393-C885E7085029}" destId="{FB7F0CC2-480B-46D3-B8B5-A245C9C06584}" srcOrd="1" destOrd="0" presId="urn:microsoft.com/office/officeart/2005/8/layout/hList1"/>
    <dgm:cxn modelId="{B4ED2824-31B0-450B-BE6B-62490B7ADEF4}" type="presParOf" srcId="{20434311-723A-4118-B6B7-9FB7F1866620}" destId="{76DD5EEC-E4DE-4328-97E8-B1604C815111}" srcOrd="5" destOrd="0" presId="urn:microsoft.com/office/officeart/2005/8/layout/hList1"/>
    <dgm:cxn modelId="{4F8934CB-4DB9-4B25-B74B-5D6904B95EE4}" type="presParOf" srcId="{20434311-723A-4118-B6B7-9FB7F1866620}" destId="{92C6AB63-37A3-4EE6-AC65-AD3780C24B2C}" srcOrd="6" destOrd="0" presId="urn:microsoft.com/office/officeart/2005/8/layout/hList1"/>
    <dgm:cxn modelId="{E7BF2F85-4393-4F80-B437-D8E6F3A6EB16}" type="presParOf" srcId="{92C6AB63-37A3-4EE6-AC65-AD3780C24B2C}" destId="{612B640C-3ECE-44DD-90C8-300360BF7EFC}" srcOrd="0" destOrd="0" presId="urn:microsoft.com/office/officeart/2005/8/layout/hList1"/>
    <dgm:cxn modelId="{82B187C7-A19A-4086-B8C3-B6A2B15B947E}" type="presParOf" srcId="{92C6AB63-37A3-4EE6-AC65-AD3780C24B2C}" destId="{AFC3A353-FB8D-4470-B61A-98B2BE5C2C1F}" srcOrd="1" destOrd="0" presId="urn:microsoft.com/office/officeart/2005/8/layout/hList1"/>
    <dgm:cxn modelId="{31022EF7-3552-429E-919B-2E20B3D7F716}" type="presParOf" srcId="{20434311-723A-4118-B6B7-9FB7F1866620}" destId="{E1A193C6-CF56-4B27-9B6C-DCA8EB579E98}" srcOrd="7" destOrd="0" presId="urn:microsoft.com/office/officeart/2005/8/layout/hList1"/>
    <dgm:cxn modelId="{0108DF0C-4589-449C-ACFF-E5C13556943D}" type="presParOf" srcId="{20434311-723A-4118-B6B7-9FB7F1866620}" destId="{956BE992-7DB6-4AB5-8006-D4F54F0D6A03}" srcOrd="8" destOrd="0" presId="urn:microsoft.com/office/officeart/2005/8/layout/hList1"/>
    <dgm:cxn modelId="{F3E48B40-1F6A-4F89-BFB6-0CBE240CB741}" type="presParOf" srcId="{956BE992-7DB6-4AB5-8006-D4F54F0D6A03}" destId="{B2BE4E5B-4F99-4012-9277-BD8EE4D5BF96}" srcOrd="0" destOrd="0" presId="urn:microsoft.com/office/officeart/2005/8/layout/hList1"/>
    <dgm:cxn modelId="{542C01A4-58E9-4EC4-8B61-79205687C1CF}" type="presParOf" srcId="{956BE992-7DB6-4AB5-8006-D4F54F0D6A03}" destId="{DE12CECA-D6EE-4F83-8946-71BCA2F95C3E}" srcOrd="1" destOrd="0" presId="urn:microsoft.com/office/officeart/2005/8/layout/hList1"/>
    <dgm:cxn modelId="{035E88C1-B83C-4E08-8520-5A85C227F101}" type="presParOf" srcId="{20434311-723A-4118-B6B7-9FB7F1866620}" destId="{5093F730-60B2-4BAA-B267-BD3984D34362}" srcOrd="9" destOrd="0" presId="urn:microsoft.com/office/officeart/2005/8/layout/hList1"/>
    <dgm:cxn modelId="{00C32CC2-D761-4BF6-A0B5-E21FEE8F4C88}" type="presParOf" srcId="{20434311-723A-4118-B6B7-9FB7F1866620}" destId="{27B6A102-DC56-4D93-8412-029C644E601A}" srcOrd="10" destOrd="0" presId="urn:microsoft.com/office/officeart/2005/8/layout/hList1"/>
    <dgm:cxn modelId="{D51FD4A6-95A6-44F0-AE6E-B5A37DA2249E}" type="presParOf" srcId="{27B6A102-DC56-4D93-8412-029C644E601A}" destId="{853D1B05-96AD-42F1-A0C8-F38177B2F228}" srcOrd="0" destOrd="0" presId="urn:microsoft.com/office/officeart/2005/8/layout/hList1"/>
    <dgm:cxn modelId="{41FF4DB3-FF39-4B09-9D92-5B9B3EB96CB3}" type="presParOf" srcId="{27B6A102-DC56-4D93-8412-029C644E601A}" destId="{1D8940A3-E774-4C94-AF44-79047C2E48E5}" srcOrd="1" destOrd="0" presId="urn:microsoft.com/office/officeart/2005/8/layout/hList1"/>
    <dgm:cxn modelId="{71AD9B22-D348-4593-B914-69B253B27AD7}" type="presParOf" srcId="{20434311-723A-4118-B6B7-9FB7F1866620}" destId="{D49D62D5-7FF9-432E-AB3E-7630C028405A}" srcOrd="11" destOrd="0" presId="urn:microsoft.com/office/officeart/2005/8/layout/hList1"/>
    <dgm:cxn modelId="{FBE4A452-EFF7-4BAA-9E9B-16759173D1E9}" type="presParOf" srcId="{20434311-723A-4118-B6B7-9FB7F1866620}" destId="{0ADCE5A1-7B8C-4406-9B92-7FE7B6213BC9}" srcOrd="12" destOrd="0" presId="urn:microsoft.com/office/officeart/2005/8/layout/hList1"/>
    <dgm:cxn modelId="{A7107581-EAF3-48CD-B1AF-A471E623866C}" type="presParOf" srcId="{0ADCE5A1-7B8C-4406-9B92-7FE7B6213BC9}" destId="{DF1FF6F3-58B6-499F-9487-E077B3427757}" srcOrd="0" destOrd="0" presId="urn:microsoft.com/office/officeart/2005/8/layout/hList1"/>
    <dgm:cxn modelId="{F6ED6962-C4B8-4980-8EC3-6355AD00DD23}" type="presParOf" srcId="{0ADCE5A1-7B8C-4406-9B92-7FE7B6213BC9}" destId="{7B9C734C-B99C-4480-841D-C9ACB8ADC787}" srcOrd="1" destOrd="0" presId="urn:microsoft.com/office/officeart/2005/8/layout/hList1"/>
    <dgm:cxn modelId="{37E5F86D-31EE-4817-96C1-45F040D4B618}" type="presParOf" srcId="{20434311-723A-4118-B6B7-9FB7F1866620}" destId="{C770402B-0CCF-4349-B64C-E67B9822F70D}" srcOrd="13" destOrd="0" presId="urn:microsoft.com/office/officeart/2005/8/layout/hList1"/>
    <dgm:cxn modelId="{98142F01-A820-4FD1-9DF9-BC1A795849A3}" type="presParOf" srcId="{20434311-723A-4118-B6B7-9FB7F1866620}" destId="{0E08C05C-0F4C-43AD-A66C-6EF6FBB55407}" srcOrd="14" destOrd="0" presId="urn:microsoft.com/office/officeart/2005/8/layout/hList1"/>
    <dgm:cxn modelId="{48ABD2FA-6670-4655-97E6-ADFD7E37FDDA}" type="presParOf" srcId="{0E08C05C-0F4C-43AD-A66C-6EF6FBB55407}" destId="{CBCD9CAD-E3F4-47D2-B2DF-32CE44F6A208}" srcOrd="0" destOrd="0" presId="urn:microsoft.com/office/officeart/2005/8/layout/hList1"/>
    <dgm:cxn modelId="{4B66E5F1-59F7-4ABB-B3EE-59BAF02A5989}" type="presParOf" srcId="{0E08C05C-0F4C-43AD-A66C-6EF6FBB55407}" destId="{A7438486-A3A7-4F60-BE67-0540B0A8DBED}" srcOrd="1" destOrd="0" presId="urn:microsoft.com/office/officeart/2005/8/layout/hList1"/>
    <dgm:cxn modelId="{56A3E107-8DA2-4F7D-90D7-8AECDF5D082A}" type="presParOf" srcId="{20434311-723A-4118-B6B7-9FB7F1866620}" destId="{89EE4150-2650-4EDE-8968-F8F031D280EB}" srcOrd="15" destOrd="0" presId="urn:microsoft.com/office/officeart/2005/8/layout/hList1"/>
    <dgm:cxn modelId="{56164F3E-C646-4B9A-9801-6C36D9D4B1B5}" type="presParOf" srcId="{20434311-723A-4118-B6B7-9FB7F1866620}" destId="{7E7BE0DB-C510-43A9-92FB-91C66B7BAF81}" srcOrd="16" destOrd="0" presId="urn:microsoft.com/office/officeart/2005/8/layout/hList1"/>
    <dgm:cxn modelId="{0BD73193-A9D8-4F56-A7D6-AC8277FE1B53}" type="presParOf" srcId="{7E7BE0DB-C510-43A9-92FB-91C66B7BAF81}" destId="{71821E6A-C8A1-499C-8222-574502A40E56}" srcOrd="0" destOrd="0" presId="urn:microsoft.com/office/officeart/2005/8/layout/hList1"/>
    <dgm:cxn modelId="{4CE28A10-00F1-4D89-90E2-C28AE5C9E3B7}" type="presParOf" srcId="{7E7BE0DB-C510-43A9-92FB-91C66B7BAF81}" destId="{DB8CDC5A-D2DE-4EE2-A7F7-E9F33DA87845}" srcOrd="1" destOrd="0" presId="urn:microsoft.com/office/officeart/2005/8/layout/hList1"/>
    <dgm:cxn modelId="{49B2855B-F729-48FC-B17A-C778A4832D1E}" type="presParOf" srcId="{20434311-723A-4118-B6B7-9FB7F1866620}" destId="{B63A2F66-45B6-4482-98F4-E981C9556419}" srcOrd="17" destOrd="0" presId="urn:microsoft.com/office/officeart/2005/8/layout/hList1"/>
    <dgm:cxn modelId="{35AA4C9B-8D11-4077-B6A9-24039328B4FF}" type="presParOf" srcId="{20434311-723A-4118-B6B7-9FB7F1866620}" destId="{45668B78-12C1-4B16-A7E2-78C57A435A22}" srcOrd="18" destOrd="0" presId="urn:microsoft.com/office/officeart/2005/8/layout/hList1"/>
    <dgm:cxn modelId="{7D418AF2-53B2-4CF7-8ECF-8D30D1A33EEC}" type="presParOf" srcId="{45668B78-12C1-4B16-A7E2-78C57A435A22}" destId="{9FDC5A34-8A50-4F56-8216-85425193C2AB}" srcOrd="0" destOrd="0" presId="urn:microsoft.com/office/officeart/2005/8/layout/hList1"/>
    <dgm:cxn modelId="{6F7C59CE-6E9C-4340-9AF4-8F4399DD1205}" type="presParOf" srcId="{45668B78-12C1-4B16-A7E2-78C57A435A22}" destId="{9B2ED351-61D4-4106-82CF-0A2637F134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AB54CE-001A-4BFE-9799-75D6C3CDFD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3397C8-D716-4CE8-9CAD-06F926231EEA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HTTP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隧道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36DC6BD-9B98-4763-B5EE-D1D572B542D3}" type="parTrans" cxnId="{E6CA875A-6AEB-40AE-A521-C66E19B26E3C}">
      <dgm:prSet/>
      <dgm:spPr/>
      <dgm:t>
        <a:bodyPr/>
        <a:lstStyle/>
        <a:p>
          <a:endParaRPr lang="zh-CN" altLang="en-US"/>
        </a:p>
      </dgm:t>
    </dgm:pt>
    <dgm:pt modelId="{F0715EA9-B371-47AC-BEFA-6543EE7A7444}" type="sibTrans" cxnId="{E6CA875A-6AEB-40AE-A521-C66E19B26E3C}">
      <dgm:prSet/>
      <dgm:spPr/>
      <dgm:t>
        <a:bodyPr/>
        <a:lstStyle/>
        <a:p>
          <a:endParaRPr lang="zh-CN" altLang="en-US"/>
        </a:p>
      </dgm:t>
    </dgm:pt>
    <dgm:pt modelId="{E0A93548-C1D8-4FD5-8A44-DE60D626D6FB}">
      <dgm:prSet phldrT="[文本]"/>
      <dgm:spPr/>
      <dgm:t>
        <a:bodyPr/>
        <a:lstStyle/>
        <a:p>
          <a:r>
            <a:rPr lang="en-US" altLang="zh-CN" dirty="0" smtClean="0"/>
            <a:t>Connect</a:t>
          </a:r>
          <a:r>
            <a:rPr lang="zh-CN" altLang="en-US" dirty="0" smtClean="0"/>
            <a:t>方法</a:t>
          </a:r>
          <a:endParaRPr lang="zh-CN" altLang="en-US" dirty="0"/>
        </a:p>
      </dgm:t>
    </dgm:pt>
    <dgm:pt modelId="{D9AE718C-34DE-4CC7-810E-B4C41D79AF1A}" type="parTrans" cxnId="{D529926E-1750-4A68-BDC7-411C5E4F8E52}">
      <dgm:prSet/>
      <dgm:spPr/>
      <dgm:t>
        <a:bodyPr/>
        <a:lstStyle/>
        <a:p>
          <a:endParaRPr lang="zh-CN" altLang="en-US"/>
        </a:p>
      </dgm:t>
    </dgm:pt>
    <dgm:pt modelId="{9E35D174-56B7-48EB-BE41-67A325AF83E2}" type="sibTrans" cxnId="{D529926E-1750-4A68-BDC7-411C5E4F8E52}">
      <dgm:prSet/>
      <dgm:spPr/>
      <dgm:t>
        <a:bodyPr/>
        <a:lstStyle/>
        <a:p>
          <a:endParaRPr lang="zh-CN" altLang="en-US"/>
        </a:p>
      </dgm:t>
    </dgm:pt>
    <dgm:pt modelId="{B8E8F28C-C327-429D-8EC9-41551862FF9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尾部头部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A8E5B3C-803D-4BAD-9BE4-A84C150D5106}" type="parTrans" cxnId="{247F8906-0F1F-47E8-AB18-C59D01428D0E}">
      <dgm:prSet/>
      <dgm:spPr/>
      <dgm:t>
        <a:bodyPr/>
        <a:lstStyle/>
        <a:p>
          <a:endParaRPr lang="zh-CN" altLang="en-US"/>
        </a:p>
      </dgm:t>
    </dgm:pt>
    <dgm:pt modelId="{82F3773C-E5CC-4A8B-A826-A92C558F6B6D}" type="sibTrans" cxnId="{247F8906-0F1F-47E8-AB18-C59D01428D0E}">
      <dgm:prSet/>
      <dgm:spPr/>
      <dgm:t>
        <a:bodyPr/>
        <a:lstStyle/>
        <a:p>
          <a:endParaRPr lang="zh-CN" altLang="en-US"/>
        </a:p>
      </dgm:t>
    </dgm:pt>
    <dgm:pt modelId="{7665EBA8-04C5-4EC4-909A-77F4A861FE26}">
      <dgm:prSet phldrT="[文本]"/>
      <dgm:spPr/>
      <dgm:t>
        <a:bodyPr/>
        <a:lstStyle/>
        <a:p>
          <a:r>
            <a:rPr lang="en-US" altLang="zh-CN" dirty="0" smtClean="0"/>
            <a:t>TE</a:t>
          </a:r>
          <a:endParaRPr lang="zh-CN" altLang="en-US" dirty="0"/>
        </a:p>
      </dgm:t>
    </dgm:pt>
    <dgm:pt modelId="{6FDC8EB4-DE4C-4893-9FE2-B24CA4063A3D}" type="parTrans" cxnId="{D94C8D81-16DF-42A8-9E6D-C8C28D92F7DA}">
      <dgm:prSet/>
      <dgm:spPr/>
      <dgm:t>
        <a:bodyPr/>
        <a:lstStyle/>
        <a:p>
          <a:endParaRPr lang="zh-CN" altLang="en-US"/>
        </a:p>
      </dgm:t>
    </dgm:pt>
    <dgm:pt modelId="{5DDFE190-6503-4B6C-89AE-B2301BC1E0F8}" type="sibTrans" cxnId="{D94C8D81-16DF-42A8-9E6D-C8C28D92F7DA}">
      <dgm:prSet/>
      <dgm:spPr/>
      <dgm:t>
        <a:bodyPr/>
        <a:lstStyle/>
        <a:p>
          <a:endParaRPr lang="zh-CN" altLang="en-US"/>
        </a:p>
      </dgm:t>
    </dgm:pt>
    <dgm:pt modelId="{6DE621AA-7B9B-4A59-8469-DAEE7681B1DB}">
      <dgm:prSet phldrT="[文本]"/>
      <dgm:spPr/>
      <dgm:t>
        <a:bodyPr/>
        <a:lstStyle/>
        <a:p>
          <a:r>
            <a:rPr lang="en-US" altLang="zh-CN" dirty="0" smtClean="0"/>
            <a:t>Trailer</a:t>
          </a:r>
          <a:endParaRPr lang="zh-CN" altLang="en-US" dirty="0"/>
        </a:p>
      </dgm:t>
    </dgm:pt>
    <dgm:pt modelId="{A0F74ED5-122C-42FA-91A5-694F91F5999C}" type="parTrans" cxnId="{ED1D8EE7-608D-4FDC-984B-C948E80CBDA9}">
      <dgm:prSet/>
      <dgm:spPr/>
      <dgm:t>
        <a:bodyPr/>
        <a:lstStyle/>
        <a:p>
          <a:endParaRPr lang="zh-CN" altLang="en-US"/>
        </a:p>
      </dgm:t>
    </dgm:pt>
    <dgm:pt modelId="{5B648E03-8544-43F0-B511-E4ADB97FCB7A}" type="sibTrans" cxnId="{ED1D8EE7-608D-4FDC-984B-C948E80CBDA9}">
      <dgm:prSet/>
      <dgm:spPr/>
      <dgm:t>
        <a:bodyPr/>
        <a:lstStyle/>
        <a:p>
          <a:endParaRPr lang="zh-CN" altLang="en-US"/>
        </a:p>
      </dgm:t>
    </dgm:pt>
    <dgm:pt modelId="{20434311-723A-4118-B6B7-9FB7F1866620}" type="pres">
      <dgm:prSet presAssocID="{C7AB54CE-001A-4BFE-9799-75D6C3CDFD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E7528C-858D-4D2C-891A-81E476D9CA3F}" type="pres">
      <dgm:prSet presAssocID="{F73397C8-D716-4CE8-9CAD-06F926231EEA}" presName="composite" presStyleCnt="0"/>
      <dgm:spPr/>
    </dgm:pt>
    <dgm:pt modelId="{0766995D-D01C-4913-BC30-7B76E52F5AF1}" type="pres">
      <dgm:prSet presAssocID="{F73397C8-D716-4CE8-9CAD-06F926231EE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CEF42-F1B2-4C8B-A4A0-AF3768CE7013}" type="pres">
      <dgm:prSet presAssocID="{F73397C8-D716-4CE8-9CAD-06F926231EE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F914DC-71DC-4DCC-94C4-70ABAA93B877}" type="pres">
      <dgm:prSet presAssocID="{F0715EA9-B371-47AC-BEFA-6543EE7A7444}" presName="space" presStyleCnt="0"/>
      <dgm:spPr/>
    </dgm:pt>
    <dgm:pt modelId="{49EDE3F0-ABD3-4187-979F-3B641DD10C2F}" type="pres">
      <dgm:prSet presAssocID="{B8E8F28C-C327-429D-8EC9-41551862FF9A}" presName="composite" presStyleCnt="0"/>
      <dgm:spPr/>
    </dgm:pt>
    <dgm:pt modelId="{45E35E66-11AB-4904-BA93-9B5B9B57E151}" type="pres">
      <dgm:prSet presAssocID="{B8E8F28C-C327-429D-8EC9-41551862FF9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19D41-6A65-4D59-8DA4-3095812DA468}" type="pres">
      <dgm:prSet presAssocID="{B8E8F28C-C327-429D-8EC9-41551862FF9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A51102-418B-4A68-9201-135F37E2D790}" type="presOf" srcId="{E0A93548-C1D8-4FD5-8A44-DE60D626D6FB}" destId="{36FCEF42-F1B2-4C8B-A4A0-AF3768CE7013}" srcOrd="0" destOrd="0" presId="urn:microsoft.com/office/officeart/2005/8/layout/hList1"/>
    <dgm:cxn modelId="{056B7341-E9AE-4D6C-978F-80C6A70BB5B3}" type="presOf" srcId="{6DE621AA-7B9B-4A59-8469-DAEE7681B1DB}" destId="{62819D41-6A65-4D59-8DA4-3095812DA468}" srcOrd="0" destOrd="0" presId="urn:microsoft.com/office/officeart/2005/8/layout/hList1"/>
    <dgm:cxn modelId="{94667A5C-9949-425C-B84D-4320CF85BF94}" type="presOf" srcId="{B8E8F28C-C327-429D-8EC9-41551862FF9A}" destId="{45E35E66-11AB-4904-BA93-9B5B9B57E151}" srcOrd="0" destOrd="0" presId="urn:microsoft.com/office/officeart/2005/8/layout/hList1"/>
    <dgm:cxn modelId="{BC797C87-9258-46B3-8ED5-0A4E893B5046}" type="presOf" srcId="{C7AB54CE-001A-4BFE-9799-75D6C3CDFDF1}" destId="{20434311-723A-4118-B6B7-9FB7F1866620}" srcOrd="0" destOrd="0" presId="urn:microsoft.com/office/officeart/2005/8/layout/hList1"/>
    <dgm:cxn modelId="{D94C8D81-16DF-42A8-9E6D-C8C28D92F7DA}" srcId="{B8E8F28C-C327-429D-8EC9-41551862FF9A}" destId="{7665EBA8-04C5-4EC4-909A-77F4A861FE26}" srcOrd="1" destOrd="0" parTransId="{6FDC8EB4-DE4C-4893-9FE2-B24CA4063A3D}" sibTransId="{5DDFE190-6503-4B6C-89AE-B2301BC1E0F8}"/>
    <dgm:cxn modelId="{CAEDD4D5-6893-4F97-95FD-EB425E2F9B8D}" type="presOf" srcId="{F73397C8-D716-4CE8-9CAD-06F926231EEA}" destId="{0766995D-D01C-4913-BC30-7B76E52F5AF1}" srcOrd="0" destOrd="0" presId="urn:microsoft.com/office/officeart/2005/8/layout/hList1"/>
    <dgm:cxn modelId="{E6CA875A-6AEB-40AE-A521-C66E19B26E3C}" srcId="{C7AB54CE-001A-4BFE-9799-75D6C3CDFDF1}" destId="{F73397C8-D716-4CE8-9CAD-06F926231EEA}" srcOrd="0" destOrd="0" parTransId="{936DC6BD-9B98-4763-B5EE-D1D572B542D3}" sibTransId="{F0715EA9-B371-47AC-BEFA-6543EE7A7444}"/>
    <dgm:cxn modelId="{E9F7D0E4-7506-4B79-A195-DBD3354C4E60}" type="presOf" srcId="{7665EBA8-04C5-4EC4-909A-77F4A861FE26}" destId="{62819D41-6A65-4D59-8DA4-3095812DA468}" srcOrd="0" destOrd="1" presId="urn:microsoft.com/office/officeart/2005/8/layout/hList1"/>
    <dgm:cxn modelId="{D529926E-1750-4A68-BDC7-411C5E4F8E52}" srcId="{F73397C8-D716-4CE8-9CAD-06F926231EEA}" destId="{E0A93548-C1D8-4FD5-8A44-DE60D626D6FB}" srcOrd="0" destOrd="0" parTransId="{D9AE718C-34DE-4CC7-810E-B4C41D79AF1A}" sibTransId="{9E35D174-56B7-48EB-BE41-67A325AF83E2}"/>
    <dgm:cxn modelId="{247F8906-0F1F-47E8-AB18-C59D01428D0E}" srcId="{C7AB54CE-001A-4BFE-9799-75D6C3CDFDF1}" destId="{B8E8F28C-C327-429D-8EC9-41551862FF9A}" srcOrd="1" destOrd="0" parTransId="{6A8E5B3C-803D-4BAD-9BE4-A84C150D5106}" sibTransId="{82F3773C-E5CC-4A8B-A826-A92C558F6B6D}"/>
    <dgm:cxn modelId="{ED1D8EE7-608D-4FDC-984B-C948E80CBDA9}" srcId="{B8E8F28C-C327-429D-8EC9-41551862FF9A}" destId="{6DE621AA-7B9B-4A59-8469-DAEE7681B1DB}" srcOrd="0" destOrd="0" parTransId="{A0F74ED5-122C-42FA-91A5-694F91F5999C}" sibTransId="{5B648E03-8544-43F0-B511-E4ADB97FCB7A}"/>
    <dgm:cxn modelId="{28DCE622-66F1-461E-B0A7-4812A446A460}" type="presParOf" srcId="{20434311-723A-4118-B6B7-9FB7F1866620}" destId="{5DE7528C-858D-4D2C-891A-81E476D9CA3F}" srcOrd="0" destOrd="0" presId="urn:microsoft.com/office/officeart/2005/8/layout/hList1"/>
    <dgm:cxn modelId="{1FC76E7C-D8D2-4047-BFD9-A5A071E9BD3C}" type="presParOf" srcId="{5DE7528C-858D-4D2C-891A-81E476D9CA3F}" destId="{0766995D-D01C-4913-BC30-7B76E52F5AF1}" srcOrd="0" destOrd="0" presId="urn:microsoft.com/office/officeart/2005/8/layout/hList1"/>
    <dgm:cxn modelId="{1D0975F3-1828-4992-AC96-A97411762AE1}" type="presParOf" srcId="{5DE7528C-858D-4D2C-891A-81E476D9CA3F}" destId="{36FCEF42-F1B2-4C8B-A4A0-AF3768CE7013}" srcOrd="1" destOrd="0" presId="urn:microsoft.com/office/officeart/2005/8/layout/hList1"/>
    <dgm:cxn modelId="{6FBC5119-D83B-499A-8D86-4ABAEFDCDF89}" type="presParOf" srcId="{20434311-723A-4118-B6B7-9FB7F1866620}" destId="{CEF914DC-71DC-4DCC-94C4-70ABAA93B877}" srcOrd="1" destOrd="0" presId="urn:microsoft.com/office/officeart/2005/8/layout/hList1"/>
    <dgm:cxn modelId="{55BDF76C-E10B-48F5-8E0B-76E28080CBBE}" type="presParOf" srcId="{20434311-723A-4118-B6B7-9FB7F1866620}" destId="{49EDE3F0-ABD3-4187-979F-3B641DD10C2F}" srcOrd="2" destOrd="0" presId="urn:microsoft.com/office/officeart/2005/8/layout/hList1"/>
    <dgm:cxn modelId="{EF8191EC-C03E-4C73-90D5-419A0D973AD4}" type="presParOf" srcId="{49EDE3F0-ABD3-4187-979F-3B641DD10C2F}" destId="{45E35E66-11AB-4904-BA93-9B5B9B57E151}" srcOrd="0" destOrd="0" presId="urn:microsoft.com/office/officeart/2005/8/layout/hList1"/>
    <dgm:cxn modelId="{E995DD8A-E59A-4850-A8BA-775BF7E52E56}" type="presParOf" srcId="{49EDE3F0-ABD3-4187-979F-3B641DD10C2F}" destId="{62819D41-6A65-4D59-8DA4-3095812DA4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AB54CE-001A-4BFE-9799-75D6C3CDFD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3397C8-D716-4CE8-9CAD-06F926231EE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多路复用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36DC6BD-9B98-4763-B5EE-D1D572B542D3}" type="parTrans" cxnId="{E6CA875A-6AEB-40AE-A521-C66E19B26E3C}">
      <dgm:prSet/>
      <dgm:spPr/>
      <dgm:t>
        <a:bodyPr/>
        <a:lstStyle/>
        <a:p>
          <a:endParaRPr lang="zh-CN" altLang="en-US"/>
        </a:p>
      </dgm:t>
    </dgm:pt>
    <dgm:pt modelId="{F0715EA9-B371-47AC-BEFA-6543EE7A7444}" type="sibTrans" cxnId="{E6CA875A-6AEB-40AE-A521-C66E19B26E3C}">
      <dgm:prSet/>
      <dgm:spPr/>
      <dgm:t>
        <a:bodyPr/>
        <a:lstStyle/>
        <a:p>
          <a:endParaRPr lang="zh-CN" altLang="en-US"/>
        </a:p>
      </dgm:t>
    </dgm:pt>
    <dgm:pt modelId="{B8E8F28C-C327-429D-8EC9-41551862FF9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请求优先级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A8E5B3C-803D-4BAD-9BE4-A84C150D5106}" type="parTrans" cxnId="{247F8906-0F1F-47E8-AB18-C59D01428D0E}">
      <dgm:prSet/>
      <dgm:spPr/>
      <dgm:t>
        <a:bodyPr/>
        <a:lstStyle/>
        <a:p>
          <a:endParaRPr lang="zh-CN" altLang="en-US"/>
        </a:p>
      </dgm:t>
    </dgm:pt>
    <dgm:pt modelId="{82F3773C-E5CC-4A8B-A826-A92C558F6B6D}" type="sibTrans" cxnId="{247F8906-0F1F-47E8-AB18-C59D01428D0E}">
      <dgm:prSet/>
      <dgm:spPr/>
      <dgm:t>
        <a:bodyPr/>
        <a:lstStyle/>
        <a:p>
          <a:endParaRPr lang="zh-CN" altLang="en-US"/>
        </a:p>
      </dgm:t>
    </dgm:pt>
    <dgm:pt modelId="{2EF840C2-7D8F-426B-AA88-A847A0C4FFD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请求响应头压缩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E496901-57F0-4154-8154-F32A571D1292}" type="parTrans" cxnId="{99002B33-4B31-4A43-AC37-C6E092BF752A}">
      <dgm:prSet/>
      <dgm:spPr/>
      <dgm:t>
        <a:bodyPr/>
        <a:lstStyle/>
        <a:p>
          <a:endParaRPr lang="zh-CN" altLang="en-US"/>
        </a:p>
      </dgm:t>
    </dgm:pt>
    <dgm:pt modelId="{99805253-15A6-4611-A549-FBF4DDE05284}" type="sibTrans" cxnId="{99002B33-4B31-4A43-AC37-C6E092BF752A}">
      <dgm:prSet/>
      <dgm:spPr/>
      <dgm:t>
        <a:bodyPr/>
        <a:lstStyle/>
        <a:p>
          <a:endParaRPr lang="zh-CN" altLang="en-US"/>
        </a:p>
      </dgm:t>
    </dgm:pt>
    <dgm:pt modelId="{AF691FD9-3915-4470-8286-6B1DBB7D6FC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服务端推送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26F4695-1535-4818-9370-BA056AB812AC}" type="parTrans" cxnId="{4D8EEC12-861C-4338-BD24-F4F139C43BEE}">
      <dgm:prSet/>
      <dgm:spPr/>
      <dgm:t>
        <a:bodyPr/>
        <a:lstStyle/>
        <a:p>
          <a:endParaRPr lang="zh-CN" altLang="en-US"/>
        </a:p>
      </dgm:t>
    </dgm:pt>
    <dgm:pt modelId="{777E523A-CA7A-485F-8C48-2F6DEC3EF618}" type="sibTrans" cxnId="{4D8EEC12-861C-4338-BD24-F4F139C43BEE}">
      <dgm:prSet/>
      <dgm:spPr/>
      <dgm:t>
        <a:bodyPr/>
        <a:lstStyle/>
        <a:p>
          <a:endParaRPr lang="zh-CN" altLang="en-US"/>
        </a:p>
      </dgm:t>
    </dgm:pt>
    <dgm:pt modelId="{B6B649BF-59B9-4493-BA6E-2603884CD752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流量控制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4EC8116-7669-430B-95F9-7D28503EE6E3}" type="parTrans" cxnId="{B17F1995-BDFB-4CA0-94A8-1132F7CF87F5}">
      <dgm:prSet/>
      <dgm:spPr/>
      <dgm:t>
        <a:bodyPr/>
        <a:lstStyle/>
        <a:p>
          <a:endParaRPr lang="zh-CN" altLang="en-US"/>
        </a:p>
      </dgm:t>
    </dgm:pt>
    <dgm:pt modelId="{721B6736-B89F-4983-BDEE-37AEA1E96113}" type="sibTrans" cxnId="{B17F1995-BDFB-4CA0-94A8-1132F7CF87F5}">
      <dgm:prSet/>
      <dgm:spPr/>
      <dgm:t>
        <a:bodyPr/>
        <a:lstStyle/>
        <a:p>
          <a:endParaRPr lang="zh-CN" altLang="en-US"/>
        </a:p>
      </dgm:t>
    </dgm:pt>
    <dgm:pt modelId="{15C96437-F26A-4409-A534-1F6675FAE383}">
      <dgm:prSet/>
      <dgm:spPr/>
      <dgm:t>
        <a:bodyPr/>
        <a:lstStyle/>
        <a:p>
          <a:r>
            <a:rPr lang="en-US" altLang="zh-CN" dirty="0" smtClean="0"/>
            <a:t>Session</a:t>
          </a:r>
          <a:endParaRPr lang="zh-CN" altLang="en-US" dirty="0"/>
        </a:p>
      </dgm:t>
    </dgm:pt>
    <dgm:pt modelId="{2890A3F0-FA1A-46CA-86AD-BE074B8F582D}" type="parTrans" cxnId="{6E5FFECB-3E9E-444E-B6B4-E4A575DE6EBC}">
      <dgm:prSet/>
      <dgm:spPr/>
      <dgm:t>
        <a:bodyPr/>
        <a:lstStyle/>
        <a:p>
          <a:endParaRPr lang="zh-CN" altLang="en-US"/>
        </a:p>
      </dgm:t>
    </dgm:pt>
    <dgm:pt modelId="{D498233C-AC89-44CE-B895-D03C363DFCB2}" type="sibTrans" cxnId="{6E5FFECB-3E9E-444E-B6B4-E4A575DE6EBC}">
      <dgm:prSet/>
      <dgm:spPr/>
      <dgm:t>
        <a:bodyPr/>
        <a:lstStyle/>
        <a:p>
          <a:endParaRPr lang="zh-CN" altLang="en-US"/>
        </a:p>
      </dgm:t>
    </dgm:pt>
    <dgm:pt modelId="{D26E285B-EE9F-42CA-9D83-33FA7B1DC6C6}">
      <dgm:prSet/>
      <dgm:spPr/>
      <dgm:t>
        <a:bodyPr/>
        <a:lstStyle/>
        <a:p>
          <a:r>
            <a:rPr lang="en-US" altLang="en-US" smtClean="0"/>
            <a:t>Stream</a:t>
          </a:r>
          <a:endParaRPr lang="zh-CN" altLang="en-US"/>
        </a:p>
      </dgm:t>
    </dgm:pt>
    <dgm:pt modelId="{ABC91D3A-C3F5-428F-9F46-2E055CEF3F3F}" type="parTrans" cxnId="{DFC8F789-7DFD-461D-85D6-257639FDBCDC}">
      <dgm:prSet/>
      <dgm:spPr/>
      <dgm:t>
        <a:bodyPr/>
        <a:lstStyle/>
        <a:p>
          <a:endParaRPr lang="zh-CN" altLang="en-US"/>
        </a:p>
      </dgm:t>
    </dgm:pt>
    <dgm:pt modelId="{3341AFEB-2747-41DB-BD3A-0ADCADE7FE1C}" type="sibTrans" cxnId="{DFC8F789-7DFD-461D-85D6-257639FDBCDC}">
      <dgm:prSet/>
      <dgm:spPr/>
      <dgm:t>
        <a:bodyPr/>
        <a:lstStyle/>
        <a:p>
          <a:endParaRPr lang="zh-CN" altLang="en-US"/>
        </a:p>
      </dgm:t>
    </dgm:pt>
    <dgm:pt modelId="{5E86F713-3490-45E8-B9E9-7E86285EB3BE}">
      <dgm:prSet/>
      <dgm:spPr/>
      <dgm:t>
        <a:bodyPr/>
        <a:lstStyle/>
        <a:p>
          <a:r>
            <a:rPr lang="en-US" altLang="en-US" smtClean="0"/>
            <a:t>Frame</a:t>
          </a:r>
          <a:endParaRPr lang="zh-CN" altLang="en-US"/>
        </a:p>
      </dgm:t>
    </dgm:pt>
    <dgm:pt modelId="{80BB2D28-0FCB-4FC3-A535-9E624726E552}" type="parTrans" cxnId="{C9211C22-C4BD-4858-9DE7-51B8766F14C8}">
      <dgm:prSet/>
      <dgm:spPr/>
      <dgm:t>
        <a:bodyPr/>
        <a:lstStyle/>
        <a:p>
          <a:endParaRPr lang="zh-CN" altLang="en-US"/>
        </a:p>
      </dgm:t>
    </dgm:pt>
    <dgm:pt modelId="{6D42260A-096A-425F-94FD-71D073583E32}" type="sibTrans" cxnId="{C9211C22-C4BD-4858-9DE7-51B8766F14C8}">
      <dgm:prSet/>
      <dgm:spPr/>
      <dgm:t>
        <a:bodyPr/>
        <a:lstStyle/>
        <a:p>
          <a:endParaRPr lang="zh-CN" altLang="en-US"/>
        </a:p>
      </dgm:t>
    </dgm:pt>
    <dgm:pt modelId="{A40F57C1-E386-4734-A035-B2FCEE16C6E9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微软雅黑" pitchFamily="34" charset="-122"/>
            </a:rPr>
            <a:t>SYN_STREAM</a:t>
          </a:r>
          <a:r>
            <a:rPr lang="zh-CN" altLang="en-US" dirty="0" smtClean="0">
              <a:latin typeface="+mn-lt"/>
              <a:ea typeface="微软雅黑" pitchFamily="34" charset="-122"/>
            </a:rPr>
            <a:t>帧的</a:t>
          </a:r>
          <a:r>
            <a:rPr lang="en-US" altLang="zh-CN" dirty="0" err="1" smtClean="0">
              <a:latin typeface="+mn-lt"/>
              <a:ea typeface="微软雅黑" pitchFamily="34" charset="-122"/>
            </a:rPr>
            <a:t>Pri</a:t>
          </a:r>
          <a:r>
            <a:rPr lang="zh-CN" altLang="en-US" dirty="0" smtClean="0">
              <a:latin typeface="+mn-lt"/>
              <a:ea typeface="微软雅黑" pitchFamily="34" charset="-122"/>
            </a:rPr>
            <a:t>段</a:t>
          </a:r>
          <a:endParaRPr lang="zh-CN" altLang="en-US" dirty="0">
            <a:latin typeface="+mn-lt"/>
            <a:ea typeface="微软雅黑" pitchFamily="34" charset="-122"/>
          </a:endParaRPr>
        </a:p>
      </dgm:t>
    </dgm:pt>
    <dgm:pt modelId="{9FCA5CDF-E887-4B15-82FB-D57781BCF8F8}" type="parTrans" cxnId="{7B1972ED-D42F-4FBD-B1E2-3509C995D1A5}">
      <dgm:prSet/>
      <dgm:spPr/>
      <dgm:t>
        <a:bodyPr/>
        <a:lstStyle/>
        <a:p>
          <a:endParaRPr lang="zh-CN" altLang="en-US"/>
        </a:p>
      </dgm:t>
    </dgm:pt>
    <dgm:pt modelId="{1D005BE3-E110-4D4A-B2D8-1A3392A5C70C}" type="sibTrans" cxnId="{7B1972ED-D42F-4FBD-B1E2-3509C995D1A5}">
      <dgm:prSet/>
      <dgm:spPr/>
      <dgm:t>
        <a:bodyPr/>
        <a:lstStyle/>
        <a:p>
          <a:endParaRPr lang="zh-CN" altLang="en-US"/>
        </a:p>
      </dgm:t>
    </dgm:pt>
    <dgm:pt modelId="{89EA0C27-4657-40B7-95BF-A6601E2F9660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zlib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5A5F53B-F3F5-47FA-9125-BE10FDDFB5E3}" type="parTrans" cxnId="{CDE13077-C386-454A-9A25-326E9AF6F09D}">
      <dgm:prSet/>
      <dgm:spPr/>
      <dgm:t>
        <a:bodyPr/>
        <a:lstStyle/>
        <a:p>
          <a:endParaRPr lang="zh-CN" altLang="en-US"/>
        </a:p>
      </dgm:t>
    </dgm:pt>
    <dgm:pt modelId="{6E1971DD-B9F6-434E-9C3C-0D8303FC66A1}" type="sibTrans" cxnId="{CDE13077-C386-454A-9A25-326E9AF6F09D}">
      <dgm:prSet/>
      <dgm:spPr/>
      <dgm:t>
        <a:bodyPr/>
        <a:lstStyle/>
        <a:p>
          <a:endParaRPr lang="zh-CN" altLang="en-US"/>
        </a:p>
      </dgm:t>
    </dgm:pt>
    <dgm:pt modelId="{FAED0310-BB54-4F22-8F4B-20E9AE935F0C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WINDOW_UPDATE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8EDD026-A22A-48A3-915F-63D65219B513}" type="parTrans" cxnId="{C057C0BE-EC92-4C01-83E6-1C9D464808A2}">
      <dgm:prSet/>
      <dgm:spPr/>
      <dgm:t>
        <a:bodyPr/>
        <a:lstStyle/>
        <a:p>
          <a:endParaRPr lang="zh-CN" altLang="en-US"/>
        </a:p>
      </dgm:t>
    </dgm:pt>
    <dgm:pt modelId="{25282313-2480-4040-BE23-683A3A6C7DC3}" type="sibTrans" cxnId="{C057C0BE-EC92-4C01-83E6-1C9D464808A2}">
      <dgm:prSet/>
      <dgm:spPr/>
      <dgm:t>
        <a:bodyPr/>
        <a:lstStyle/>
        <a:p>
          <a:endParaRPr lang="zh-CN" altLang="en-US"/>
        </a:p>
      </dgm:t>
    </dgm:pt>
    <dgm:pt modelId="{20434311-723A-4118-B6B7-9FB7F1866620}" type="pres">
      <dgm:prSet presAssocID="{C7AB54CE-001A-4BFE-9799-75D6C3CDFD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E7528C-858D-4D2C-891A-81E476D9CA3F}" type="pres">
      <dgm:prSet presAssocID="{F73397C8-D716-4CE8-9CAD-06F926231EEA}" presName="composite" presStyleCnt="0"/>
      <dgm:spPr/>
    </dgm:pt>
    <dgm:pt modelId="{0766995D-D01C-4913-BC30-7B76E52F5AF1}" type="pres">
      <dgm:prSet presAssocID="{F73397C8-D716-4CE8-9CAD-06F926231EE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CEF42-F1B2-4C8B-A4A0-AF3768CE7013}" type="pres">
      <dgm:prSet presAssocID="{F73397C8-D716-4CE8-9CAD-06F926231EEA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F914DC-71DC-4DCC-94C4-70ABAA93B877}" type="pres">
      <dgm:prSet presAssocID="{F0715EA9-B371-47AC-BEFA-6543EE7A7444}" presName="space" presStyleCnt="0"/>
      <dgm:spPr/>
    </dgm:pt>
    <dgm:pt modelId="{49EDE3F0-ABD3-4187-979F-3B641DD10C2F}" type="pres">
      <dgm:prSet presAssocID="{B8E8F28C-C327-429D-8EC9-41551862FF9A}" presName="composite" presStyleCnt="0"/>
      <dgm:spPr/>
    </dgm:pt>
    <dgm:pt modelId="{45E35E66-11AB-4904-BA93-9B5B9B57E151}" type="pres">
      <dgm:prSet presAssocID="{B8E8F28C-C327-429D-8EC9-41551862FF9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19D41-6A65-4D59-8DA4-3095812DA468}" type="pres">
      <dgm:prSet presAssocID="{B8E8F28C-C327-429D-8EC9-41551862FF9A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444952-2076-4A53-8EF5-E41570467056}" type="pres">
      <dgm:prSet presAssocID="{82F3773C-E5CC-4A8B-A826-A92C558F6B6D}" presName="space" presStyleCnt="0"/>
      <dgm:spPr/>
    </dgm:pt>
    <dgm:pt modelId="{D81B9E2B-ED86-426A-AF3A-5BCF09C02534}" type="pres">
      <dgm:prSet presAssocID="{2EF840C2-7D8F-426B-AA88-A847A0C4FFD7}" presName="composite" presStyleCnt="0"/>
      <dgm:spPr/>
    </dgm:pt>
    <dgm:pt modelId="{4212217E-A230-4184-BD2B-09DC2DCAA837}" type="pres">
      <dgm:prSet presAssocID="{2EF840C2-7D8F-426B-AA88-A847A0C4FFD7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FFCF4-11DF-4B43-9EB1-61D70DA728CE}" type="pres">
      <dgm:prSet presAssocID="{2EF840C2-7D8F-426B-AA88-A847A0C4FFD7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35EA11-6F26-499B-B5A1-8E78D3158DC5}" type="pres">
      <dgm:prSet presAssocID="{99805253-15A6-4611-A549-FBF4DDE05284}" presName="space" presStyleCnt="0"/>
      <dgm:spPr/>
    </dgm:pt>
    <dgm:pt modelId="{427D59C7-F924-4EB4-8D85-EA220A7EDD65}" type="pres">
      <dgm:prSet presAssocID="{AF691FD9-3915-4470-8286-6B1DBB7D6FC6}" presName="composite" presStyleCnt="0"/>
      <dgm:spPr/>
    </dgm:pt>
    <dgm:pt modelId="{19DBCE88-3D34-4AC3-A7F5-ED76E5CF9D0E}" type="pres">
      <dgm:prSet presAssocID="{AF691FD9-3915-4470-8286-6B1DBB7D6FC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1E5FFA-E682-4499-91C5-0F63FD311663}" type="pres">
      <dgm:prSet presAssocID="{AF691FD9-3915-4470-8286-6B1DBB7D6FC6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3620F8-AAAC-4DAF-96E2-082A147D3D31}" type="pres">
      <dgm:prSet presAssocID="{777E523A-CA7A-485F-8C48-2F6DEC3EF618}" presName="space" presStyleCnt="0"/>
      <dgm:spPr/>
    </dgm:pt>
    <dgm:pt modelId="{547E2641-8233-459A-861A-06F760EDA096}" type="pres">
      <dgm:prSet presAssocID="{B6B649BF-59B9-4493-BA6E-2603884CD752}" presName="composite" presStyleCnt="0"/>
      <dgm:spPr/>
    </dgm:pt>
    <dgm:pt modelId="{65580111-094E-4377-B306-B7F6D739F587}" type="pres">
      <dgm:prSet presAssocID="{B6B649BF-59B9-4493-BA6E-2603884CD752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767115-E575-4558-9145-609094A2A632}" type="pres">
      <dgm:prSet presAssocID="{B6B649BF-59B9-4493-BA6E-2603884CD752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FE8F2D-7B7E-4D07-990E-EC391CAF6D41}" type="presOf" srcId="{15C96437-F26A-4409-A534-1F6675FAE383}" destId="{36FCEF42-F1B2-4C8B-A4A0-AF3768CE7013}" srcOrd="0" destOrd="0" presId="urn:microsoft.com/office/officeart/2005/8/layout/hList1"/>
    <dgm:cxn modelId="{C9211C22-C4BD-4858-9DE7-51B8766F14C8}" srcId="{F73397C8-D716-4CE8-9CAD-06F926231EEA}" destId="{5E86F713-3490-45E8-B9E9-7E86285EB3BE}" srcOrd="2" destOrd="0" parTransId="{80BB2D28-0FCB-4FC3-A535-9E624726E552}" sibTransId="{6D42260A-096A-425F-94FD-71D073583E32}"/>
    <dgm:cxn modelId="{4D8EEC12-861C-4338-BD24-F4F139C43BEE}" srcId="{C7AB54CE-001A-4BFE-9799-75D6C3CDFDF1}" destId="{AF691FD9-3915-4470-8286-6B1DBB7D6FC6}" srcOrd="3" destOrd="0" parTransId="{B26F4695-1535-4818-9370-BA056AB812AC}" sibTransId="{777E523A-CA7A-485F-8C48-2F6DEC3EF618}"/>
    <dgm:cxn modelId="{DFC8F789-7DFD-461D-85D6-257639FDBCDC}" srcId="{F73397C8-D716-4CE8-9CAD-06F926231EEA}" destId="{D26E285B-EE9F-42CA-9D83-33FA7B1DC6C6}" srcOrd="1" destOrd="0" parTransId="{ABC91D3A-C3F5-428F-9F46-2E055CEF3F3F}" sibTransId="{3341AFEB-2747-41DB-BD3A-0ADCADE7FE1C}"/>
    <dgm:cxn modelId="{A43654D7-C6BB-4D06-826D-318D50EC026F}" type="presOf" srcId="{FAED0310-BB54-4F22-8F4B-20E9AE935F0C}" destId="{D8767115-E575-4558-9145-609094A2A632}" srcOrd="0" destOrd="0" presId="urn:microsoft.com/office/officeart/2005/8/layout/hList1"/>
    <dgm:cxn modelId="{B17F1995-BDFB-4CA0-94A8-1132F7CF87F5}" srcId="{C7AB54CE-001A-4BFE-9799-75D6C3CDFDF1}" destId="{B6B649BF-59B9-4493-BA6E-2603884CD752}" srcOrd="4" destOrd="0" parTransId="{24EC8116-7669-430B-95F9-7D28503EE6E3}" sibTransId="{721B6736-B89F-4983-BDEE-37AEA1E96113}"/>
    <dgm:cxn modelId="{983735BA-AEEF-40C5-BDF4-3866C0CE0428}" type="presOf" srcId="{2EF840C2-7D8F-426B-AA88-A847A0C4FFD7}" destId="{4212217E-A230-4184-BD2B-09DC2DCAA837}" srcOrd="0" destOrd="0" presId="urn:microsoft.com/office/officeart/2005/8/layout/hList1"/>
    <dgm:cxn modelId="{FEF5BCBB-CC89-4DFA-B3A3-633336DCC695}" type="presOf" srcId="{A40F57C1-E386-4734-A035-B2FCEE16C6E9}" destId="{62819D41-6A65-4D59-8DA4-3095812DA468}" srcOrd="0" destOrd="0" presId="urn:microsoft.com/office/officeart/2005/8/layout/hList1"/>
    <dgm:cxn modelId="{8559A4BA-7AFB-4D31-9118-0CB713D58572}" type="presOf" srcId="{B8E8F28C-C327-429D-8EC9-41551862FF9A}" destId="{45E35E66-11AB-4904-BA93-9B5B9B57E151}" srcOrd="0" destOrd="0" presId="urn:microsoft.com/office/officeart/2005/8/layout/hList1"/>
    <dgm:cxn modelId="{C18FC7E3-4CB0-4D0A-A5D9-7D275D9C39BF}" type="presOf" srcId="{C7AB54CE-001A-4BFE-9799-75D6C3CDFDF1}" destId="{20434311-723A-4118-B6B7-9FB7F1866620}" srcOrd="0" destOrd="0" presId="urn:microsoft.com/office/officeart/2005/8/layout/hList1"/>
    <dgm:cxn modelId="{E6CA875A-6AEB-40AE-A521-C66E19B26E3C}" srcId="{C7AB54CE-001A-4BFE-9799-75D6C3CDFDF1}" destId="{F73397C8-D716-4CE8-9CAD-06F926231EEA}" srcOrd="0" destOrd="0" parTransId="{936DC6BD-9B98-4763-B5EE-D1D572B542D3}" sibTransId="{F0715EA9-B371-47AC-BEFA-6543EE7A7444}"/>
    <dgm:cxn modelId="{C057C0BE-EC92-4C01-83E6-1C9D464808A2}" srcId="{B6B649BF-59B9-4493-BA6E-2603884CD752}" destId="{FAED0310-BB54-4F22-8F4B-20E9AE935F0C}" srcOrd="0" destOrd="0" parTransId="{08EDD026-A22A-48A3-915F-63D65219B513}" sibTransId="{25282313-2480-4040-BE23-683A3A6C7DC3}"/>
    <dgm:cxn modelId="{6E5FFECB-3E9E-444E-B6B4-E4A575DE6EBC}" srcId="{F73397C8-D716-4CE8-9CAD-06F926231EEA}" destId="{15C96437-F26A-4409-A534-1F6675FAE383}" srcOrd="0" destOrd="0" parTransId="{2890A3F0-FA1A-46CA-86AD-BE074B8F582D}" sibTransId="{D498233C-AC89-44CE-B895-D03C363DFCB2}"/>
    <dgm:cxn modelId="{E7E2B885-B368-428D-8813-5B03467C4F37}" type="presOf" srcId="{89EA0C27-4657-40B7-95BF-A6601E2F9660}" destId="{768FFCF4-11DF-4B43-9EB1-61D70DA728CE}" srcOrd="0" destOrd="0" presId="urn:microsoft.com/office/officeart/2005/8/layout/hList1"/>
    <dgm:cxn modelId="{83094D6D-0606-4954-A9D5-6721C1D1E8CA}" type="presOf" srcId="{B6B649BF-59B9-4493-BA6E-2603884CD752}" destId="{65580111-094E-4377-B306-B7F6D739F587}" srcOrd="0" destOrd="0" presId="urn:microsoft.com/office/officeart/2005/8/layout/hList1"/>
    <dgm:cxn modelId="{9F9401CD-6A41-4158-8279-87E5BF086481}" type="presOf" srcId="{5E86F713-3490-45E8-B9E9-7E86285EB3BE}" destId="{36FCEF42-F1B2-4C8B-A4A0-AF3768CE7013}" srcOrd="0" destOrd="2" presId="urn:microsoft.com/office/officeart/2005/8/layout/hList1"/>
    <dgm:cxn modelId="{CDE13077-C386-454A-9A25-326E9AF6F09D}" srcId="{2EF840C2-7D8F-426B-AA88-A847A0C4FFD7}" destId="{89EA0C27-4657-40B7-95BF-A6601E2F9660}" srcOrd="0" destOrd="0" parTransId="{15A5F53B-F3F5-47FA-9125-BE10FDDFB5E3}" sibTransId="{6E1971DD-B9F6-434E-9C3C-0D8303FC66A1}"/>
    <dgm:cxn modelId="{CF6B965A-A6C7-4B2C-9AF2-8A07BC658F36}" type="presOf" srcId="{AF691FD9-3915-4470-8286-6B1DBB7D6FC6}" destId="{19DBCE88-3D34-4AC3-A7F5-ED76E5CF9D0E}" srcOrd="0" destOrd="0" presId="urn:microsoft.com/office/officeart/2005/8/layout/hList1"/>
    <dgm:cxn modelId="{99002B33-4B31-4A43-AC37-C6E092BF752A}" srcId="{C7AB54CE-001A-4BFE-9799-75D6C3CDFDF1}" destId="{2EF840C2-7D8F-426B-AA88-A847A0C4FFD7}" srcOrd="2" destOrd="0" parTransId="{0E496901-57F0-4154-8154-F32A571D1292}" sibTransId="{99805253-15A6-4611-A549-FBF4DDE05284}"/>
    <dgm:cxn modelId="{2532D82C-87B9-4189-AED0-6F7557C6B632}" type="presOf" srcId="{F73397C8-D716-4CE8-9CAD-06F926231EEA}" destId="{0766995D-D01C-4913-BC30-7B76E52F5AF1}" srcOrd="0" destOrd="0" presId="urn:microsoft.com/office/officeart/2005/8/layout/hList1"/>
    <dgm:cxn modelId="{5A4FC0BC-B725-4B20-9DB6-4DFEDEF4F331}" type="presOf" srcId="{D26E285B-EE9F-42CA-9D83-33FA7B1DC6C6}" destId="{36FCEF42-F1B2-4C8B-A4A0-AF3768CE7013}" srcOrd="0" destOrd="1" presId="urn:microsoft.com/office/officeart/2005/8/layout/hList1"/>
    <dgm:cxn modelId="{247F8906-0F1F-47E8-AB18-C59D01428D0E}" srcId="{C7AB54CE-001A-4BFE-9799-75D6C3CDFDF1}" destId="{B8E8F28C-C327-429D-8EC9-41551862FF9A}" srcOrd="1" destOrd="0" parTransId="{6A8E5B3C-803D-4BAD-9BE4-A84C150D5106}" sibTransId="{82F3773C-E5CC-4A8B-A826-A92C558F6B6D}"/>
    <dgm:cxn modelId="{7B1972ED-D42F-4FBD-B1E2-3509C995D1A5}" srcId="{B8E8F28C-C327-429D-8EC9-41551862FF9A}" destId="{A40F57C1-E386-4734-A035-B2FCEE16C6E9}" srcOrd="0" destOrd="0" parTransId="{9FCA5CDF-E887-4B15-82FB-D57781BCF8F8}" sibTransId="{1D005BE3-E110-4D4A-B2D8-1A3392A5C70C}"/>
    <dgm:cxn modelId="{7A9FBC16-E477-458C-AEE6-030253FB84E6}" type="presParOf" srcId="{20434311-723A-4118-B6B7-9FB7F1866620}" destId="{5DE7528C-858D-4D2C-891A-81E476D9CA3F}" srcOrd="0" destOrd="0" presId="urn:microsoft.com/office/officeart/2005/8/layout/hList1"/>
    <dgm:cxn modelId="{53E14F5A-8D7D-455E-8AA3-B2296360C49E}" type="presParOf" srcId="{5DE7528C-858D-4D2C-891A-81E476D9CA3F}" destId="{0766995D-D01C-4913-BC30-7B76E52F5AF1}" srcOrd="0" destOrd="0" presId="urn:microsoft.com/office/officeart/2005/8/layout/hList1"/>
    <dgm:cxn modelId="{C72672E8-8D13-42E6-85D7-CF4843422265}" type="presParOf" srcId="{5DE7528C-858D-4D2C-891A-81E476D9CA3F}" destId="{36FCEF42-F1B2-4C8B-A4A0-AF3768CE7013}" srcOrd="1" destOrd="0" presId="urn:microsoft.com/office/officeart/2005/8/layout/hList1"/>
    <dgm:cxn modelId="{1B4E5A4D-7624-43BA-9A5A-37FD787597E9}" type="presParOf" srcId="{20434311-723A-4118-B6B7-9FB7F1866620}" destId="{CEF914DC-71DC-4DCC-94C4-70ABAA93B877}" srcOrd="1" destOrd="0" presId="urn:microsoft.com/office/officeart/2005/8/layout/hList1"/>
    <dgm:cxn modelId="{D0ACF9AA-1BD2-44D5-8D32-2450921CA50F}" type="presParOf" srcId="{20434311-723A-4118-B6B7-9FB7F1866620}" destId="{49EDE3F0-ABD3-4187-979F-3B641DD10C2F}" srcOrd="2" destOrd="0" presId="urn:microsoft.com/office/officeart/2005/8/layout/hList1"/>
    <dgm:cxn modelId="{3FF76488-7915-4433-9E71-E1343C7A4265}" type="presParOf" srcId="{49EDE3F0-ABD3-4187-979F-3B641DD10C2F}" destId="{45E35E66-11AB-4904-BA93-9B5B9B57E151}" srcOrd="0" destOrd="0" presId="urn:microsoft.com/office/officeart/2005/8/layout/hList1"/>
    <dgm:cxn modelId="{7DEF4B5F-AEC1-488A-BA1E-2D23CEEB79E0}" type="presParOf" srcId="{49EDE3F0-ABD3-4187-979F-3B641DD10C2F}" destId="{62819D41-6A65-4D59-8DA4-3095812DA468}" srcOrd="1" destOrd="0" presId="urn:microsoft.com/office/officeart/2005/8/layout/hList1"/>
    <dgm:cxn modelId="{1A94D7AF-D07C-402D-B562-3CBF529AA164}" type="presParOf" srcId="{20434311-723A-4118-B6B7-9FB7F1866620}" destId="{E6444952-2076-4A53-8EF5-E41570467056}" srcOrd="3" destOrd="0" presId="urn:microsoft.com/office/officeart/2005/8/layout/hList1"/>
    <dgm:cxn modelId="{1FD3A0B4-071D-41A9-ACFA-EEBCCF01EAE8}" type="presParOf" srcId="{20434311-723A-4118-B6B7-9FB7F1866620}" destId="{D81B9E2B-ED86-426A-AF3A-5BCF09C02534}" srcOrd="4" destOrd="0" presId="urn:microsoft.com/office/officeart/2005/8/layout/hList1"/>
    <dgm:cxn modelId="{8CC0BFDF-3841-44EA-BADB-0FA4E00E75E8}" type="presParOf" srcId="{D81B9E2B-ED86-426A-AF3A-5BCF09C02534}" destId="{4212217E-A230-4184-BD2B-09DC2DCAA837}" srcOrd="0" destOrd="0" presId="urn:microsoft.com/office/officeart/2005/8/layout/hList1"/>
    <dgm:cxn modelId="{153D21D5-CAD7-40E9-AA52-5B1C12D138A5}" type="presParOf" srcId="{D81B9E2B-ED86-426A-AF3A-5BCF09C02534}" destId="{768FFCF4-11DF-4B43-9EB1-61D70DA728CE}" srcOrd="1" destOrd="0" presId="urn:microsoft.com/office/officeart/2005/8/layout/hList1"/>
    <dgm:cxn modelId="{DF31ADE6-DBFE-404A-9E58-27BDE5018231}" type="presParOf" srcId="{20434311-723A-4118-B6B7-9FB7F1866620}" destId="{1635EA11-6F26-499B-B5A1-8E78D3158DC5}" srcOrd="5" destOrd="0" presId="urn:microsoft.com/office/officeart/2005/8/layout/hList1"/>
    <dgm:cxn modelId="{85013EB9-ECFA-43AE-8907-B0F0AF26F0E3}" type="presParOf" srcId="{20434311-723A-4118-B6B7-9FB7F1866620}" destId="{427D59C7-F924-4EB4-8D85-EA220A7EDD65}" srcOrd="6" destOrd="0" presId="urn:microsoft.com/office/officeart/2005/8/layout/hList1"/>
    <dgm:cxn modelId="{D50D428F-98A7-4C96-BF03-A9B3C59940E8}" type="presParOf" srcId="{427D59C7-F924-4EB4-8D85-EA220A7EDD65}" destId="{19DBCE88-3D34-4AC3-A7F5-ED76E5CF9D0E}" srcOrd="0" destOrd="0" presId="urn:microsoft.com/office/officeart/2005/8/layout/hList1"/>
    <dgm:cxn modelId="{5641EBC3-EC22-4C7C-B47A-408D9E3BAAEB}" type="presParOf" srcId="{427D59C7-F924-4EB4-8D85-EA220A7EDD65}" destId="{DB1E5FFA-E682-4499-91C5-0F63FD311663}" srcOrd="1" destOrd="0" presId="urn:microsoft.com/office/officeart/2005/8/layout/hList1"/>
    <dgm:cxn modelId="{8F8B6995-F44D-456E-87C3-871DAAE36BBD}" type="presParOf" srcId="{20434311-723A-4118-B6B7-9FB7F1866620}" destId="{7B3620F8-AAAC-4DAF-96E2-082A147D3D31}" srcOrd="7" destOrd="0" presId="urn:microsoft.com/office/officeart/2005/8/layout/hList1"/>
    <dgm:cxn modelId="{FC9D0809-D975-4AD0-9F59-4AD60279226D}" type="presParOf" srcId="{20434311-723A-4118-B6B7-9FB7F1866620}" destId="{547E2641-8233-459A-861A-06F760EDA096}" srcOrd="8" destOrd="0" presId="urn:microsoft.com/office/officeart/2005/8/layout/hList1"/>
    <dgm:cxn modelId="{635EC6F3-F052-49D5-9B6B-29609DC5461B}" type="presParOf" srcId="{547E2641-8233-459A-861A-06F760EDA096}" destId="{65580111-094E-4377-B306-B7F6D739F587}" srcOrd="0" destOrd="0" presId="urn:microsoft.com/office/officeart/2005/8/layout/hList1"/>
    <dgm:cxn modelId="{A2C6E81C-852E-46CF-AF34-3A5BF151F17B}" type="presParOf" srcId="{547E2641-8233-459A-861A-06F760EDA096}" destId="{D8767115-E575-4558-9145-609094A2A6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AB54CE-001A-4BFE-9799-75D6C3CDFD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3397C8-D716-4CE8-9CAD-06F926231EE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多路复用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36DC6BD-9B98-4763-B5EE-D1D572B542D3}" type="parTrans" cxnId="{E6CA875A-6AEB-40AE-A521-C66E19B26E3C}">
      <dgm:prSet/>
      <dgm:spPr/>
      <dgm:t>
        <a:bodyPr/>
        <a:lstStyle/>
        <a:p>
          <a:endParaRPr lang="zh-CN" altLang="en-US"/>
        </a:p>
      </dgm:t>
    </dgm:pt>
    <dgm:pt modelId="{F0715EA9-B371-47AC-BEFA-6543EE7A7444}" type="sibTrans" cxnId="{E6CA875A-6AEB-40AE-A521-C66E19B26E3C}">
      <dgm:prSet/>
      <dgm:spPr/>
      <dgm:t>
        <a:bodyPr/>
        <a:lstStyle/>
        <a:p>
          <a:endParaRPr lang="zh-CN" altLang="en-US"/>
        </a:p>
      </dgm:t>
    </dgm:pt>
    <dgm:pt modelId="{B8E8F28C-C327-429D-8EC9-41551862FF9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请求优先级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A8E5B3C-803D-4BAD-9BE4-A84C150D5106}" type="parTrans" cxnId="{247F8906-0F1F-47E8-AB18-C59D01428D0E}">
      <dgm:prSet/>
      <dgm:spPr/>
      <dgm:t>
        <a:bodyPr/>
        <a:lstStyle/>
        <a:p>
          <a:endParaRPr lang="zh-CN" altLang="en-US"/>
        </a:p>
      </dgm:t>
    </dgm:pt>
    <dgm:pt modelId="{82F3773C-E5CC-4A8B-A826-A92C558F6B6D}" type="sibTrans" cxnId="{247F8906-0F1F-47E8-AB18-C59D01428D0E}">
      <dgm:prSet/>
      <dgm:spPr/>
      <dgm:t>
        <a:bodyPr/>
        <a:lstStyle/>
        <a:p>
          <a:endParaRPr lang="zh-CN" altLang="en-US"/>
        </a:p>
      </dgm:t>
    </dgm:pt>
    <dgm:pt modelId="{2EF840C2-7D8F-426B-AA88-A847A0C4FFD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请求响应头压缩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E496901-57F0-4154-8154-F32A571D1292}" type="parTrans" cxnId="{99002B33-4B31-4A43-AC37-C6E092BF752A}">
      <dgm:prSet/>
      <dgm:spPr/>
      <dgm:t>
        <a:bodyPr/>
        <a:lstStyle/>
        <a:p>
          <a:endParaRPr lang="zh-CN" altLang="en-US"/>
        </a:p>
      </dgm:t>
    </dgm:pt>
    <dgm:pt modelId="{99805253-15A6-4611-A549-FBF4DDE05284}" type="sibTrans" cxnId="{99002B33-4B31-4A43-AC37-C6E092BF752A}">
      <dgm:prSet/>
      <dgm:spPr/>
      <dgm:t>
        <a:bodyPr/>
        <a:lstStyle/>
        <a:p>
          <a:endParaRPr lang="zh-CN" altLang="en-US"/>
        </a:p>
      </dgm:t>
    </dgm:pt>
    <dgm:pt modelId="{AF691FD9-3915-4470-8286-6B1DBB7D6FC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服务端推送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26F4695-1535-4818-9370-BA056AB812AC}" type="parTrans" cxnId="{4D8EEC12-861C-4338-BD24-F4F139C43BEE}">
      <dgm:prSet/>
      <dgm:spPr/>
      <dgm:t>
        <a:bodyPr/>
        <a:lstStyle/>
        <a:p>
          <a:endParaRPr lang="zh-CN" altLang="en-US"/>
        </a:p>
      </dgm:t>
    </dgm:pt>
    <dgm:pt modelId="{777E523A-CA7A-485F-8C48-2F6DEC3EF618}" type="sibTrans" cxnId="{4D8EEC12-861C-4338-BD24-F4F139C43BEE}">
      <dgm:prSet/>
      <dgm:spPr/>
      <dgm:t>
        <a:bodyPr/>
        <a:lstStyle/>
        <a:p>
          <a:endParaRPr lang="zh-CN" altLang="en-US"/>
        </a:p>
      </dgm:t>
    </dgm:pt>
    <dgm:pt modelId="{B6B649BF-59B9-4493-BA6E-2603884CD752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流量控制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4EC8116-7669-430B-95F9-7D28503EE6E3}" type="parTrans" cxnId="{B17F1995-BDFB-4CA0-94A8-1132F7CF87F5}">
      <dgm:prSet/>
      <dgm:spPr/>
      <dgm:t>
        <a:bodyPr/>
        <a:lstStyle/>
        <a:p>
          <a:endParaRPr lang="zh-CN" altLang="en-US"/>
        </a:p>
      </dgm:t>
    </dgm:pt>
    <dgm:pt modelId="{721B6736-B89F-4983-BDEE-37AEA1E96113}" type="sibTrans" cxnId="{B17F1995-BDFB-4CA0-94A8-1132F7CF87F5}">
      <dgm:prSet/>
      <dgm:spPr/>
      <dgm:t>
        <a:bodyPr/>
        <a:lstStyle/>
        <a:p>
          <a:endParaRPr lang="zh-CN" altLang="en-US"/>
        </a:p>
      </dgm:t>
    </dgm:pt>
    <dgm:pt modelId="{F65D4729-46A6-4B1E-80A4-52C7B5BB0D96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Session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DD47D96-FCE2-4DC3-8AEA-F4AB162F80B4}" type="parTrans" cxnId="{7B0C13BA-54F2-4DC0-9726-2F0D6BF01437}">
      <dgm:prSet/>
      <dgm:spPr/>
      <dgm:t>
        <a:bodyPr/>
        <a:lstStyle/>
        <a:p>
          <a:endParaRPr lang="zh-CN" altLang="en-US"/>
        </a:p>
      </dgm:t>
    </dgm:pt>
    <dgm:pt modelId="{805161B9-1034-477C-AE1E-081D267CE4A6}" type="sibTrans" cxnId="{7B0C13BA-54F2-4DC0-9726-2F0D6BF01437}">
      <dgm:prSet/>
      <dgm:spPr/>
      <dgm:t>
        <a:bodyPr/>
        <a:lstStyle/>
        <a:p>
          <a:endParaRPr lang="zh-CN" altLang="en-US"/>
        </a:p>
      </dgm:t>
    </dgm:pt>
    <dgm:pt modelId="{58F4F0A9-D505-4284-8B35-7D0A7BF5B23B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Frame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D55E023-3CCA-466A-A547-C84F4D508776}" type="parTrans" cxnId="{BF89F0E1-49DD-4998-8D1B-BBFC9EE6C0B1}">
      <dgm:prSet/>
      <dgm:spPr/>
      <dgm:t>
        <a:bodyPr/>
        <a:lstStyle/>
        <a:p>
          <a:endParaRPr lang="zh-CN" altLang="en-US"/>
        </a:p>
      </dgm:t>
    </dgm:pt>
    <dgm:pt modelId="{F3F28797-F6B5-4ACF-B451-2BFA45EF939F}" type="sibTrans" cxnId="{BF89F0E1-49DD-4998-8D1B-BBFC9EE6C0B1}">
      <dgm:prSet/>
      <dgm:spPr/>
      <dgm:t>
        <a:bodyPr/>
        <a:lstStyle/>
        <a:p>
          <a:endParaRPr lang="zh-CN" altLang="en-US"/>
        </a:p>
      </dgm:t>
    </dgm:pt>
    <dgm:pt modelId="{AF7B8AA2-CED9-4594-89C9-7E190DAA6364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Stream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E55C718-8607-4610-BB90-F4406E44E74F}" type="parTrans" cxnId="{DA6897B2-9930-47B4-84DC-201745E862F2}">
      <dgm:prSet/>
      <dgm:spPr/>
      <dgm:t>
        <a:bodyPr/>
        <a:lstStyle/>
        <a:p>
          <a:endParaRPr lang="zh-CN" altLang="en-US"/>
        </a:p>
      </dgm:t>
    </dgm:pt>
    <dgm:pt modelId="{0BBE3CB0-65DA-4C15-B4C7-77C23580C70A}" type="sibTrans" cxnId="{DA6897B2-9930-47B4-84DC-201745E862F2}">
      <dgm:prSet/>
      <dgm:spPr/>
      <dgm:t>
        <a:bodyPr/>
        <a:lstStyle/>
        <a:p>
          <a:endParaRPr lang="zh-CN" altLang="en-US"/>
        </a:p>
      </dgm:t>
    </dgm:pt>
    <dgm:pt modelId="{8F2306BD-805F-401F-BFEC-C5B8FF913013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Stream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的优先级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48756AD-E4DA-4A3F-801B-C3FEC34F3BCC}" type="parTrans" cxnId="{7FE7DF03-E2D5-4E02-9124-4C8FFBC6A37F}">
      <dgm:prSet/>
      <dgm:spPr/>
      <dgm:t>
        <a:bodyPr/>
        <a:lstStyle/>
        <a:p>
          <a:endParaRPr lang="zh-CN" altLang="en-US"/>
        </a:p>
      </dgm:t>
    </dgm:pt>
    <dgm:pt modelId="{0BF87FEF-0ED9-4B12-BB1E-6003498BCAA6}" type="sibTrans" cxnId="{7FE7DF03-E2D5-4E02-9124-4C8FFBC6A37F}">
      <dgm:prSet/>
      <dgm:spPr/>
      <dgm:t>
        <a:bodyPr/>
        <a:lstStyle/>
        <a:p>
          <a:endParaRPr lang="zh-CN" altLang="en-US"/>
        </a:p>
      </dgm:t>
    </dgm:pt>
    <dgm:pt modelId="{D3DE9998-D198-4B16-9B4A-0913074E1731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HPACK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5722C45-50EC-4A93-AB88-5CBFC2A29141}" type="parTrans" cxnId="{49CCA6FC-24FF-4F29-910A-0B7DB33B84F2}">
      <dgm:prSet/>
      <dgm:spPr/>
      <dgm:t>
        <a:bodyPr/>
        <a:lstStyle/>
        <a:p>
          <a:endParaRPr lang="zh-CN" altLang="en-US"/>
        </a:p>
      </dgm:t>
    </dgm:pt>
    <dgm:pt modelId="{2F3BA3A1-1C54-4D44-933D-86B84812A1F1}" type="sibTrans" cxnId="{49CCA6FC-24FF-4F29-910A-0B7DB33B84F2}">
      <dgm:prSet/>
      <dgm:spPr/>
      <dgm:t>
        <a:bodyPr/>
        <a:lstStyle/>
        <a:p>
          <a:endParaRPr lang="zh-CN" altLang="en-US"/>
        </a:p>
      </dgm:t>
    </dgm:pt>
    <dgm:pt modelId="{76BD0AF5-6E1B-41C1-9F8F-03C9ACF2BB77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Stream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依赖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9ECE062-0C15-452F-B00C-548F219BA92F}" type="parTrans" cxnId="{19DEBC77-8BCD-408D-9670-7A92E56D60AE}">
      <dgm:prSet/>
      <dgm:spPr/>
      <dgm:t>
        <a:bodyPr/>
        <a:lstStyle/>
        <a:p>
          <a:endParaRPr lang="zh-CN" altLang="en-US"/>
        </a:p>
      </dgm:t>
    </dgm:pt>
    <dgm:pt modelId="{6FB9A6A4-B240-4A70-B721-AE78094CEB8E}" type="sibTrans" cxnId="{19DEBC77-8BCD-408D-9670-7A92E56D60AE}">
      <dgm:prSet/>
      <dgm:spPr/>
      <dgm:t>
        <a:bodyPr/>
        <a:lstStyle/>
        <a:p>
          <a:endParaRPr lang="zh-CN" altLang="en-US"/>
        </a:p>
      </dgm:t>
    </dgm:pt>
    <dgm:pt modelId="{73279F33-95B9-4C7F-A42C-07FA6DF39AE4}">
      <dgm:prSet phldrT="[文本]"/>
      <dgm:spPr/>
      <dgm:t>
        <a:bodyPr/>
        <a:lstStyle/>
        <a:p>
          <a:r>
            <a:rPr lang="en-US" altLang="en-US" dirty="0" smtClean="0">
              <a:latin typeface="微软雅黑" pitchFamily="34" charset="-122"/>
              <a:ea typeface="微软雅黑" pitchFamily="34" charset="-122"/>
            </a:rPr>
            <a:t>PUSH_PROMISE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5A9F313-E87C-4C6F-9279-E6550F8CBCE9}" type="parTrans" cxnId="{36FF0AD3-1D52-48C9-B448-9F53FD297FE5}">
      <dgm:prSet/>
      <dgm:spPr/>
      <dgm:t>
        <a:bodyPr/>
        <a:lstStyle/>
        <a:p>
          <a:endParaRPr lang="zh-CN" altLang="en-US"/>
        </a:p>
      </dgm:t>
    </dgm:pt>
    <dgm:pt modelId="{2ECC784E-E2D2-47DC-B1C7-27245463C28B}" type="sibTrans" cxnId="{36FF0AD3-1D52-48C9-B448-9F53FD297FE5}">
      <dgm:prSet/>
      <dgm:spPr/>
      <dgm:t>
        <a:bodyPr/>
        <a:lstStyle/>
        <a:p>
          <a:endParaRPr lang="zh-CN" altLang="en-US"/>
        </a:p>
      </dgm:t>
    </dgm:pt>
    <dgm:pt modelId="{F0287A75-45DA-4DE5-B2AC-95503EC77F9D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WINDOW_UPDATE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D893D10-CFC7-48C8-ACD1-D5CF7A8DEDF7}" type="parTrans" cxnId="{79C4C1FB-DD30-46D5-833E-C57B699FA048}">
      <dgm:prSet/>
      <dgm:spPr/>
      <dgm:t>
        <a:bodyPr/>
        <a:lstStyle/>
        <a:p>
          <a:endParaRPr lang="zh-CN" altLang="en-US"/>
        </a:p>
      </dgm:t>
    </dgm:pt>
    <dgm:pt modelId="{1C101FB7-248C-4006-9C6C-A07793AAEAC6}" type="sibTrans" cxnId="{79C4C1FB-DD30-46D5-833E-C57B699FA048}">
      <dgm:prSet/>
      <dgm:spPr/>
      <dgm:t>
        <a:bodyPr/>
        <a:lstStyle/>
        <a:p>
          <a:endParaRPr lang="zh-CN" altLang="en-US"/>
        </a:p>
      </dgm:t>
    </dgm:pt>
    <dgm:pt modelId="{0717EF15-37AD-4215-8D7D-F20D825A0327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SETTINGS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9A8835C-77DB-4F93-9B6D-9A01B82BA026}" type="parTrans" cxnId="{7E614F49-8A92-468D-9CA4-CF8DB30BE729}">
      <dgm:prSet/>
      <dgm:spPr/>
      <dgm:t>
        <a:bodyPr/>
        <a:lstStyle/>
        <a:p>
          <a:endParaRPr lang="zh-CN" altLang="en-US"/>
        </a:p>
      </dgm:t>
    </dgm:pt>
    <dgm:pt modelId="{D50D83D1-F6AB-4161-8ACC-0DFE369827DF}" type="sibTrans" cxnId="{7E614F49-8A92-468D-9CA4-CF8DB30BE729}">
      <dgm:prSet/>
      <dgm:spPr/>
      <dgm:t>
        <a:bodyPr/>
        <a:lstStyle/>
        <a:p>
          <a:endParaRPr lang="zh-CN" altLang="en-US"/>
        </a:p>
      </dgm:t>
    </dgm:pt>
    <dgm:pt modelId="{20434311-723A-4118-B6B7-9FB7F1866620}" type="pres">
      <dgm:prSet presAssocID="{C7AB54CE-001A-4BFE-9799-75D6C3CDFD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E7528C-858D-4D2C-891A-81E476D9CA3F}" type="pres">
      <dgm:prSet presAssocID="{F73397C8-D716-4CE8-9CAD-06F926231EEA}" presName="composite" presStyleCnt="0"/>
      <dgm:spPr/>
    </dgm:pt>
    <dgm:pt modelId="{0766995D-D01C-4913-BC30-7B76E52F5AF1}" type="pres">
      <dgm:prSet presAssocID="{F73397C8-D716-4CE8-9CAD-06F926231EE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CEF42-F1B2-4C8B-A4A0-AF3768CE7013}" type="pres">
      <dgm:prSet presAssocID="{F73397C8-D716-4CE8-9CAD-06F926231EEA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F914DC-71DC-4DCC-94C4-70ABAA93B877}" type="pres">
      <dgm:prSet presAssocID="{F0715EA9-B371-47AC-BEFA-6543EE7A7444}" presName="space" presStyleCnt="0"/>
      <dgm:spPr/>
    </dgm:pt>
    <dgm:pt modelId="{49EDE3F0-ABD3-4187-979F-3B641DD10C2F}" type="pres">
      <dgm:prSet presAssocID="{B8E8F28C-C327-429D-8EC9-41551862FF9A}" presName="composite" presStyleCnt="0"/>
      <dgm:spPr/>
    </dgm:pt>
    <dgm:pt modelId="{45E35E66-11AB-4904-BA93-9B5B9B57E151}" type="pres">
      <dgm:prSet presAssocID="{B8E8F28C-C327-429D-8EC9-41551862FF9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19D41-6A65-4D59-8DA4-3095812DA468}" type="pres">
      <dgm:prSet presAssocID="{B8E8F28C-C327-429D-8EC9-41551862FF9A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444952-2076-4A53-8EF5-E41570467056}" type="pres">
      <dgm:prSet presAssocID="{82F3773C-E5CC-4A8B-A826-A92C558F6B6D}" presName="space" presStyleCnt="0"/>
      <dgm:spPr/>
    </dgm:pt>
    <dgm:pt modelId="{D81B9E2B-ED86-426A-AF3A-5BCF09C02534}" type="pres">
      <dgm:prSet presAssocID="{2EF840C2-7D8F-426B-AA88-A847A0C4FFD7}" presName="composite" presStyleCnt="0"/>
      <dgm:spPr/>
    </dgm:pt>
    <dgm:pt modelId="{4212217E-A230-4184-BD2B-09DC2DCAA837}" type="pres">
      <dgm:prSet presAssocID="{2EF840C2-7D8F-426B-AA88-A847A0C4FFD7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FFCF4-11DF-4B43-9EB1-61D70DA728CE}" type="pres">
      <dgm:prSet presAssocID="{2EF840C2-7D8F-426B-AA88-A847A0C4FFD7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35EA11-6F26-499B-B5A1-8E78D3158DC5}" type="pres">
      <dgm:prSet presAssocID="{99805253-15A6-4611-A549-FBF4DDE05284}" presName="space" presStyleCnt="0"/>
      <dgm:spPr/>
    </dgm:pt>
    <dgm:pt modelId="{427D59C7-F924-4EB4-8D85-EA220A7EDD65}" type="pres">
      <dgm:prSet presAssocID="{AF691FD9-3915-4470-8286-6B1DBB7D6FC6}" presName="composite" presStyleCnt="0"/>
      <dgm:spPr/>
    </dgm:pt>
    <dgm:pt modelId="{19DBCE88-3D34-4AC3-A7F5-ED76E5CF9D0E}" type="pres">
      <dgm:prSet presAssocID="{AF691FD9-3915-4470-8286-6B1DBB7D6FC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1E5FFA-E682-4499-91C5-0F63FD311663}" type="pres">
      <dgm:prSet presAssocID="{AF691FD9-3915-4470-8286-6B1DBB7D6FC6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3620F8-AAAC-4DAF-96E2-082A147D3D31}" type="pres">
      <dgm:prSet presAssocID="{777E523A-CA7A-485F-8C48-2F6DEC3EF618}" presName="space" presStyleCnt="0"/>
      <dgm:spPr/>
    </dgm:pt>
    <dgm:pt modelId="{547E2641-8233-459A-861A-06F760EDA096}" type="pres">
      <dgm:prSet presAssocID="{B6B649BF-59B9-4493-BA6E-2603884CD752}" presName="composite" presStyleCnt="0"/>
      <dgm:spPr/>
    </dgm:pt>
    <dgm:pt modelId="{65580111-094E-4377-B306-B7F6D739F587}" type="pres">
      <dgm:prSet presAssocID="{B6B649BF-59B9-4493-BA6E-2603884CD752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767115-E575-4558-9145-609094A2A632}" type="pres">
      <dgm:prSet presAssocID="{B6B649BF-59B9-4493-BA6E-2603884CD752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03AEC7-C140-4228-B61B-DE4D875F7974}" type="presOf" srcId="{73279F33-95B9-4C7F-A42C-07FA6DF39AE4}" destId="{DB1E5FFA-E682-4499-91C5-0F63FD311663}" srcOrd="0" destOrd="0" presId="urn:microsoft.com/office/officeart/2005/8/layout/hList1"/>
    <dgm:cxn modelId="{B1B3BF2E-B335-4982-B9D9-BB256544337D}" type="presOf" srcId="{F0287A75-45DA-4DE5-B2AC-95503EC77F9D}" destId="{D8767115-E575-4558-9145-609094A2A632}" srcOrd="0" destOrd="0" presId="urn:microsoft.com/office/officeart/2005/8/layout/hList1"/>
    <dgm:cxn modelId="{0252C65E-8B29-411D-8C66-00933EB4FEEE}" type="presOf" srcId="{AF7B8AA2-CED9-4594-89C9-7E190DAA6364}" destId="{36FCEF42-F1B2-4C8B-A4A0-AF3768CE7013}" srcOrd="0" destOrd="1" presId="urn:microsoft.com/office/officeart/2005/8/layout/hList1"/>
    <dgm:cxn modelId="{DA6897B2-9930-47B4-84DC-201745E862F2}" srcId="{F73397C8-D716-4CE8-9CAD-06F926231EEA}" destId="{AF7B8AA2-CED9-4594-89C9-7E190DAA6364}" srcOrd="1" destOrd="0" parTransId="{4E55C718-8607-4610-BB90-F4406E44E74F}" sibTransId="{0BBE3CB0-65DA-4C15-B4C7-77C23580C70A}"/>
    <dgm:cxn modelId="{4D8EEC12-861C-4338-BD24-F4F139C43BEE}" srcId="{C7AB54CE-001A-4BFE-9799-75D6C3CDFDF1}" destId="{AF691FD9-3915-4470-8286-6B1DBB7D6FC6}" srcOrd="3" destOrd="0" parTransId="{B26F4695-1535-4818-9370-BA056AB812AC}" sibTransId="{777E523A-CA7A-485F-8C48-2F6DEC3EF618}"/>
    <dgm:cxn modelId="{1F229CE1-E680-431A-99F4-A55222C8DCBC}" type="presOf" srcId="{C7AB54CE-001A-4BFE-9799-75D6C3CDFDF1}" destId="{20434311-723A-4118-B6B7-9FB7F1866620}" srcOrd="0" destOrd="0" presId="urn:microsoft.com/office/officeart/2005/8/layout/hList1"/>
    <dgm:cxn modelId="{660C97AD-CB85-4471-A998-68906400FA56}" type="presOf" srcId="{0717EF15-37AD-4215-8D7D-F20D825A0327}" destId="{D8767115-E575-4558-9145-609094A2A632}" srcOrd="0" destOrd="1" presId="urn:microsoft.com/office/officeart/2005/8/layout/hList1"/>
    <dgm:cxn modelId="{4141AD0E-58C2-40D0-A202-2D3700CAF08F}" type="presOf" srcId="{AF691FD9-3915-4470-8286-6B1DBB7D6FC6}" destId="{19DBCE88-3D34-4AC3-A7F5-ED76E5CF9D0E}" srcOrd="0" destOrd="0" presId="urn:microsoft.com/office/officeart/2005/8/layout/hList1"/>
    <dgm:cxn modelId="{AE15F478-6CD5-4EF7-8385-1FFA4E379E31}" type="presOf" srcId="{8F2306BD-805F-401F-BFEC-C5B8FF913013}" destId="{62819D41-6A65-4D59-8DA4-3095812DA468}" srcOrd="0" destOrd="0" presId="urn:microsoft.com/office/officeart/2005/8/layout/hList1"/>
    <dgm:cxn modelId="{49CCA6FC-24FF-4F29-910A-0B7DB33B84F2}" srcId="{2EF840C2-7D8F-426B-AA88-A847A0C4FFD7}" destId="{D3DE9998-D198-4B16-9B4A-0913074E1731}" srcOrd="0" destOrd="0" parTransId="{35722C45-50EC-4A93-AB88-5CBFC2A29141}" sibTransId="{2F3BA3A1-1C54-4D44-933D-86B84812A1F1}"/>
    <dgm:cxn modelId="{23B9C2CB-DD62-4AFB-8116-AC5262AFABCA}" type="presOf" srcId="{D3DE9998-D198-4B16-9B4A-0913074E1731}" destId="{768FFCF4-11DF-4B43-9EB1-61D70DA728CE}" srcOrd="0" destOrd="0" presId="urn:microsoft.com/office/officeart/2005/8/layout/hList1"/>
    <dgm:cxn modelId="{B717337A-CA54-4F16-A113-BAA4E211146A}" type="presOf" srcId="{F65D4729-46A6-4B1E-80A4-52C7B5BB0D96}" destId="{36FCEF42-F1B2-4C8B-A4A0-AF3768CE7013}" srcOrd="0" destOrd="0" presId="urn:microsoft.com/office/officeart/2005/8/layout/hList1"/>
    <dgm:cxn modelId="{1A4C1CA7-3802-416C-9054-35DF829D647C}" type="presOf" srcId="{76BD0AF5-6E1B-41C1-9F8F-03C9ACF2BB77}" destId="{62819D41-6A65-4D59-8DA4-3095812DA468}" srcOrd="0" destOrd="1" presId="urn:microsoft.com/office/officeart/2005/8/layout/hList1"/>
    <dgm:cxn modelId="{27C01EE7-21C1-4D89-9829-0EB5B84E8303}" type="presOf" srcId="{2EF840C2-7D8F-426B-AA88-A847A0C4FFD7}" destId="{4212217E-A230-4184-BD2B-09DC2DCAA837}" srcOrd="0" destOrd="0" presId="urn:microsoft.com/office/officeart/2005/8/layout/hList1"/>
    <dgm:cxn modelId="{A7B9B114-130C-4BC4-A24F-5D3E50042DC4}" type="presOf" srcId="{58F4F0A9-D505-4284-8B35-7D0A7BF5B23B}" destId="{36FCEF42-F1B2-4C8B-A4A0-AF3768CE7013}" srcOrd="0" destOrd="2" presId="urn:microsoft.com/office/officeart/2005/8/layout/hList1"/>
    <dgm:cxn modelId="{8215703D-BDC5-4F0E-8EC1-922A7CDB6303}" type="presOf" srcId="{B6B649BF-59B9-4493-BA6E-2603884CD752}" destId="{65580111-094E-4377-B306-B7F6D739F587}" srcOrd="0" destOrd="0" presId="urn:microsoft.com/office/officeart/2005/8/layout/hList1"/>
    <dgm:cxn modelId="{21EC25B2-20F6-4CB4-9C9F-DA061EC982D8}" type="presOf" srcId="{F73397C8-D716-4CE8-9CAD-06F926231EEA}" destId="{0766995D-D01C-4913-BC30-7B76E52F5AF1}" srcOrd="0" destOrd="0" presId="urn:microsoft.com/office/officeart/2005/8/layout/hList1"/>
    <dgm:cxn modelId="{7FE7DF03-E2D5-4E02-9124-4C8FFBC6A37F}" srcId="{B8E8F28C-C327-429D-8EC9-41551862FF9A}" destId="{8F2306BD-805F-401F-BFEC-C5B8FF913013}" srcOrd="0" destOrd="0" parTransId="{F48756AD-E4DA-4A3F-801B-C3FEC34F3BCC}" sibTransId="{0BF87FEF-0ED9-4B12-BB1E-6003498BCAA6}"/>
    <dgm:cxn modelId="{19DEBC77-8BCD-408D-9670-7A92E56D60AE}" srcId="{B8E8F28C-C327-429D-8EC9-41551862FF9A}" destId="{76BD0AF5-6E1B-41C1-9F8F-03C9ACF2BB77}" srcOrd="1" destOrd="0" parTransId="{09ECE062-0C15-452F-B00C-548F219BA92F}" sibTransId="{6FB9A6A4-B240-4A70-B721-AE78094CEB8E}"/>
    <dgm:cxn modelId="{36FF0AD3-1D52-48C9-B448-9F53FD297FE5}" srcId="{AF691FD9-3915-4470-8286-6B1DBB7D6FC6}" destId="{73279F33-95B9-4C7F-A42C-07FA6DF39AE4}" srcOrd="0" destOrd="0" parTransId="{35A9F313-E87C-4C6F-9279-E6550F8CBCE9}" sibTransId="{2ECC784E-E2D2-47DC-B1C7-27245463C28B}"/>
    <dgm:cxn modelId="{BF89F0E1-49DD-4998-8D1B-BBFC9EE6C0B1}" srcId="{F73397C8-D716-4CE8-9CAD-06F926231EEA}" destId="{58F4F0A9-D505-4284-8B35-7D0A7BF5B23B}" srcOrd="2" destOrd="0" parTransId="{DD55E023-3CCA-466A-A547-C84F4D508776}" sibTransId="{F3F28797-F6B5-4ACF-B451-2BFA45EF939F}"/>
    <dgm:cxn modelId="{79C4C1FB-DD30-46D5-833E-C57B699FA048}" srcId="{B6B649BF-59B9-4493-BA6E-2603884CD752}" destId="{F0287A75-45DA-4DE5-B2AC-95503EC77F9D}" srcOrd="0" destOrd="0" parTransId="{2D893D10-CFC7-48C8-ACD1-D5CF7A8DEDF7}" sibTransId="{1C101FB7-248C-4006-9C6C-A07793AAEAC6}"/>
    <dgm:cxn modelId="{7E614F49-8A92-468D-9CA4-CF8DB30BE729}" srcId="{B6B649BF-59B9-4493-BA6E-2603884CD752}" destId="{0717EF15-37AD-4215-8D7D-F20D825A0327}" srcOrd="1" destOrd="0" parTransId="{09A8835C-77DB-4F93-9B6D-9A01B82BA026}" sibTransId="{D50D83D1-F6AB-4161-8ACC-0DFE369827DF}"/>
    <dgm:cxn modelId="{B17F1995-BDFB-4CA0-94A8-1132F7CF87F5}" srcId="{C7AB54CE-001A-4BFE-9799-75D6C3CDFDF1}" destId="{B6B649BF-59B9-4493-BA6E-2603884CD752}" srcOrd="4" destOrd="0" parTransId="{24EC8116-7669-430B-95F9-7D28503EE6E3}" sibTransId="{721B6736-B89F-4983-BDEE-37AEA1E96113}"/>
    <dgm:cxn modelId="{99002B33-4B31-4A43-AC37-C6E092BF752A}" srcId="{C7AB54CE-001A-4BFE-9799-75D6C3CDFDF1}" destId="{2EF840C2-7D8F-426B-AA88-A847A0C4FFD7}" srcOrd="2" destOrd="0" parTransId="{0E496901-57F0-4154-8154-F32A571D1292}" sibTransId="{99805253-15A6-4611-A549-FBF4DDE05284}"/>
    <dgm:cxn modelId="{7FAD2371-B30C-4B24-B805-DF4FBAAA4836}" type="presOf" srcId="{B8E8F28C-C327-429D-8EC9-41551862FF9A}" destId="{45E35E66-11AB-4904-BA93-9B5B9B57E151}" srcOrd="0" destOrd="0" presId="urn:microsoft.com/office/officeart/2005/8/layout/hList1"/>
    <dgm:cxn modelId="{E6CA875A-6AEB-40AE-A521-C66E19B26E3C}" srcId="{C7AB54CE-001A-4BFE-9799-75D6C3CDFDF1}" destId="{F73397C8-D716-4CE8-9CAD-06F926231EEA}" srcOrd="0" destOrd="0" parTransId="{936DC6BD-9B98-4763-B5EE-D1D572B542D3}" sibTransId="{F0715EA9-B371-47AC-BEFA-6543EE7A7444}"/>
    <dgm:cxn modelId="{7B0C13BA-54F2-4DC0-9726-2F0D6BF01437}" srcId="{F73397C8-D716-4CE8-9CAD-06F926231EEA}" destId="{F65D4729-46A6-4B1E-80A4-52C7B5BB0D96}" srcOrd="0" destOrd="0" parTransId="{8DD47D96-FCE2-4DC3-8AEA-F4AB162F80B4}" sibTransId="{805161B9-1034-477C-AE1E-081D267CE4A6}"/>
    <dgm:cxn modelId="{247F8906-0F1F-47E8-AB18-C59D01428D0E}" srcId="{C7AB54CE-001A-4BFE-9799-75D6C3CDFDF1}" destId="{B8E8F28C-C327-429D-8EC9-41551862FF9A}" srcOrd="1" destOrd="0" parTransId="{6A8E5B3C-803D-4BAD-9BE4-A84C150D5106}" sibTransId="{82F3773C-E5CC-4A8B-A826-A92C558F6B6D}"/>
    <dgm:cxn modelId="{CF5BEACF-8B3F-4689-A518-FBDEBEC14A67}" type="presParOf" srcId="{20434311-723A-4118-B6B7-9FB7F1866620}" destId="{5DE7528C-858D-4D2C-891A-81E476D9CA3F}" srcOrd="0" destOrd="0" presId="urn:microsoft.com/office/officeart/2005/8/layout/hList1"/>
    <dgm:cxn modelId="{EAB51CD9-0130-4F3E-858B-4E6CD0A11B48}" type="presParOf" srcId="{5DE7528C-858D-4D2C-891A-81E476D9CA3F}" destId="{0766995D-D01C-4913-BC30-7B76E52F5AF1}" srcOrd="0" destOrd="0" presId="urn:microsoft.com/office/officeart/2005/8/layout/hList1"/>
    <dgm:cxn modelId="{36EFBC79-3382-4597-8E6C-8EC92FC00679}" type="presParOf" srcId="{5DE7528C-858D-4D2C-891A-81E476D9CA3F}" destId="{36FCEF42-F1B2-4C8B-A4A0-AF3768CE7013}" srcOrd="1" destOrd="0" presId="urn:microsoft.com/office/officeart/2005/8/layout/hList1"/>
    <dgm:cxn modelId="{3E3639DA-405D-427B-9694-B6D9CE2FEAAE}" type="presParOf" srcId="{20434311-723A-4118-B6B7-9FB7F1866620}" destId="{CEF914DC-71DC-4DCC-94C4-70ABAA93B877}" srcOrd="1" destOrd="0" presId="urn:microsoft.com/office/officeart/2005/8/layout/hList1"/>
    <dgm:cxn modelId="{D898E34A-F866-41D2-8CDB-BA84C8DD5A65}" type="presParOf" srcId="{20434311-723A-4118-B6B7-9FB7F1866620}" destId="{49EDE3F0-ABD3-4187-979F-3B641DD10C2F}" srcOrd="2" destOrd="0" presId="urn:microsoft.com/office/officeart/2005/8/layout/hList1"/>
    <dgm:cxn modelId="{BABE013F-AF1A-4E25-A335-E09E7E982609}" type="presParOf" srcId="{49EDE3F0-ABD3-4187-979F-3B641DD10C2F}" destId="{45E35E66-11AB-4904-BA93-9B5B9B57E151}" srcOrd="0" destOrd="0" presId="urn:microsoft.com/office/officeart/2005/8/layout/hList1"/>
    <dgm:cxn modelId="{60F4368B-50D9-4523-BD26-FA4C61354B6B}" type="presParOf" srcId="{49EDE3F0-ABD3-4187-979F-3B641DD10C2F}" destId="{62819D41-6A65-4D59-8DA4-3095812DA468}" srcOrd="1" destOrd="0" presId="urn:microsoft.com/office/officeart/2005/8/layout/hList1"/>
    <dgm:cxn modelId="{E05DDE65-6644-42DC-B03B-0001959F66F0}" type="presParOf" srcId="{20434311-723A-4118-B6B7-9FB7F1866620}" destId="{E6444952-2076-4A53-8EF5-E41570467056}" srcOrd="3" destOrd="0" presId="urn:microsoft.com/office/officeart/2005/8/layout/hList1"/>
    <dgm:cxn modelId="{FFBF4143-F7C2-424B-95C1-F1C4FB46FA80}" type="presParOf" srcId="{20434311-723A-4118-B6B7-9FB7F1866620}" destId="{D81B9E2B-ED86-426A-AF3A-5BCF09C02534}" srcOrd="4" destOrd="0" presId="urn:microsoft.com/office/officeart/2005/8/layout/hList1"/>
    <dgm:cxn modelId="{FDD935D3-C9DB-45A7-833B-2650F4B5CEEB}" type="presParOf" srcId="{D81B9E2B-ED86-426A-AF3A-5BCF09C02534}" destId="{4212217E-A230-4184-BD2B-09DC2DCAA837}" srcOrd="0" destOrd="0" presId="urn:microsoft.com/office/officeart/2005/8/layout/hList1"/>
    <dgm:cxn modelId="{24821C08-F5E6-46C2-8CD6-DBA18D60ED81}" type="presParOf" srcId="{D81B9E2B-ED86-426A-AF3A-5BCF09C02534}" destId="{768FFCF4-11DF-4B43-9EB1-61D70DA728CE}" srcOrd="1" destOrd="0" presId="urn:microsoft.com/office/officeart/2005/8/layout/hList1"/>
    <dgm:cxn modelId="{2A53430D-BC94-4A13-A904-2FA0D5377DF3}" type="presParOf" srcId="{20434311-723A-4118-B6B7-9FB7F1866620}" destId="{1635EA11-6F26-499B-B5A1-8E78D3158DC5}" srcOrd="5" destOrd="0" presId="urn:microsoft.com/office/officeart/2005/8/layout/hList1"/>
    <dgm:cxn modelId="{EC0CAB86-FF7E-4008-8A0C-ECB57556E571}" type="presParOf" srcId="{20434311-723A-4118-B6B7-9FB7F1866620}" destId="{427D59C7-F924-4EB4-8D85-EA220A7EDD65}" srcOrd="6" destOrd="0" presId="urn:microsoft.com/office/officeart/2005/8/layout/hList1"/>
    <dgm:cxn modelId="{B59FB1ED-AB14-4EF4-A6C9-4AEF49D83D2F}" type="presParOf" srcId="{427D59C7-F924-4EB4-8D85-EA220A7EDD65}" destId="{19DBCE88-3D34-4AC3-A7F5-ED76E5CF9D0E}" srcOrd="0" destOrd="0" presId="urn:microsoft.com/office/officeart/2005/8/layout/hList1"/>
    <dgm:cxn modelId="{CFE28544-F9E5-4715-9AD4-40E5A284B113}" type="presParOf" srcId="{427D59C7-F924-4EB4-8D85-EA220A7EDD65}" destId="{DB1E5FFA-E682-4499-91C5-0F63FD311663}" srcOrd="1" destOrd="0" presId="urn:microsoft.com/office/officeart/2005/8/layout/hList1"/>
    <dgm:cxn modelId="{F021D2E6-31D4-4FF1-B263-413BC9EA711B}" type="presParOf" srcId="{20434311-723A-4118-B6B7-9FB7F1866620}" destId="{7B3620F8-AAAC-4DAF-96E2-082A147D3D31}" srcOrd="7" destOrd="0" presId="urn:microsoft.com/office/officeart/2005/8/layout/hList1"/>
    <dgm:cxn modelId="{C2C45746-7927-49B5-B379-B4D9661D6DDA}" type="presParOf" srcId="{20434311-723A-4118-B6B7-9FB7F1866620}" destId="{547E2641-8233-459A-861A-06F760EDA096}" srcOrd="8" destOrd="0" presId="urn:microsoft.com/office/officeart/2005/8/layout/hList1"/>
    <dgm:cxn modelId="{442505A0-22D8-4904-9657-A06BD173539A}" type="presParOf" srcId="{547E2641-8233-459A-861A-06F760EDA096}" destId="{65580111-094E-4377-B306-B7F6D739F587}" srcOrd="0" destOrd="0" presId="urn:microsoft.com/office/officeart/2005/8/layout/hList1"/>
    <dgm:cxn modelId="{B4BDD0CF-968B-402F-911D-1390236CCF2B}" type="presParOf" srcId="{547E2641-8233-459A-861A-06F760EDA096}" destId="{D8767115-E575-4558-9145-609094A2A6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03F63-2FCE-4CF9-8919-ECE959706E35}">
      <dsp:nvSpPr>
        <dsp:cNvPr id="0" name=""/>
        <dsp:cNvSpPr/>
      </dsp:nvSpPr>
      <dsp:spPr>
        <a:xfrm>
          <a:off x="1191" y="1068979"/>
          <a:ext cx="96999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微软雅黑" pitchFamily="34" charset="-122"/>
              <a:ea typeface="微软雅黑" pitchFamily="34" charset="-122"/>
            </a:rPr>
            <a:t>消息格式</a:t>
          </a:r>
          <a:endParaRPr lang="zh-CN" altLang="en-US" sz="1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191" y="1068979"/>
        <a:ext cx="969998" cy="288000"/>
      </dsp:txXfrm>
    </dsp:sp>
    <dsp:sp modelId="{DE1E83C7-BC82-4745-8D27-5A83EA421698}">
      <dsp:nvSpPr>
        <dsp:cNvPr id="0" name=""/>
        <dsp:cNvSpPr/>
      </dsp:nvSpPr>
      <dsp:spPr>
        <a:xfrm>
          <a:off x="1191" y="1356979"/>
          <a:ext cx="969998" cy="1318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b="0" kern="1200" dirty="0" smtClean="0">
              <a:latin typeface="Segoe UI Light" pitchFamily="34" charset="0"/>
              <a:ea typeface="微软雅黑" pitchFamily="34" charset="-122"/>
            </a:rPr>
            <a:t>版本号</a:t>
          </a:r>
          <a:endParaRPr lang="zh-CN" altLang="en-US" sz="1000" b="0" kern="1200" dirty="0">
            <a:latin typeface="Segoe UI Light" pitchFamily="34" charset="0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b="0" kern="1200" dirty="0" smtClean="0">
              <a:latin typeface="Segoe UI Light" pitchFamily="34" charset="0"/>
              <a:ea typeface="微软雅黑" pitchFamily="34" charset="-122"/>
            </a:rPr>
            <a:t>HTTP</a:t>
          </a:r>
          <a:r>
            <a:rPr lang="zh-CN" altLang="en-US" sz="1000" b="0" kern="1200" dirty="0" smtClean="0">
              <a:latin typeface="Segoe UI Light" pitchFamily="34" charset="0"/>
              <a:ea typeface="微软雅黑" pitchFamily="34" charset="-122"/>
            </a:rPr>
            <a:t>头</a:t>
          </a:r>
          <a:endParaRPr lang="zh-CN" altLang="en-US" sz="1000" b="0" kern="1200" dirty="0">
            <a:latin typeface="Segoe UI Light" pitchFamily="34" charset="0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b="0" kern="1200" dirty="0" smtClean="0">
              <a:latin typeface="Segoe UI Light" pitchFamily="34" charset="0"/>
              <a:ea typeface="微软雅黑" pitchFamily="34" charset="-122"/>
            </a:rPr>
            <a:t>响应状态码</a:t>
          </a:r>
          <a:endParaRPr lang="zh-CN" altLang="en-US" sz="1000" b="0" kern="1200" dirty="0">
            <a:latin typeface="Segoe UI Light" pitchFamily="34" charset="0"/>
            <a:ea typeface="微软雅黑" pitchFamily="34" charset="-122"/>
          </a:endParaRPr>
        </a:p>
      </dsp:txBody>
      <dsp:txXfrm>
        <a:off x="1191" y="1356979"/>
        <a:ext cx="969998" cy="1318457"/>
      </dsp:txXfrm>
    </dsp:sp>
    <dsp:sp modelId="{0766995D-D01C-4913-BC30-7B76E52F5AF1}">
      <dsp:nvSpPr>
        <dsp:cNvPr id="0" name=""/>
        <dsp:cNvSpPr/>
      </dsp:nvSpPr>
      <dsp:spPr>
        <a:xfrm>
          <a:off x="1106989" y="1068979"/>
          <a:ext cx="96999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微软雅黑" pitchFamily="34" charset="-122"/>
              <a:ea typeface="微软雅黑" pitchFamily="34" charset="-122"/>
            </a:rPr>
            <a:t>缓存机制</a:t>
          </a:r>
          <a:endParaRPr lang="zh-CN" altLang="en-US" sz="1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106989" y="1068979"/>
        <a:ext cx="969998" cy="288000"/>
      </dsp:txXfrm>
    </dsp:sp>
    <dsp:sp modelId="{36FCEF42-F1B2-4C8B-A4A0-AF3768CE7013}">
      <dsp:nvSpPr>
        <dsp:cNvPr id="0" name=""/>
        <dsp:cNvSpPr/>
      </dsp:nvSpPr>
      <dsp:spPr>
        <a:xfrm>
          <a:off x="1106989" y="1356979"/>
          <a:ext cx="969998" cy="1318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Expires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Last-Modified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If-Modified-Since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Pragma: no-cache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304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</dsp:txBody>
      <dsp:txXfrm>
        <a:off x="1106989" y="1356979"/>
        <a:ext cx="969998" cy="1318457"/>
      </dsp:txXfrm>
    </dsp:sp>
    <dsp:sp modelId="{A7A48ACB-C6D7-41B6-9328-71B73B9BE63C}">
      <dsp:nvSpPr>
        <dsp:cNvPr id="0" name=""/>
        <dsp:cNvSpPr/>
      </dsp:nvSpPr>
      <dsp:spPr>
        <a:xfrm>
          <a:off x="2212787" y="1068979"/>
          <a:ext cx="96999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>
              <a:latin typeface="微软雅黑" pitchFamily="34" charset="-122"/>
              <a:ea typeface="微软雅黑" pitchFamily="34" charset="-122"/>
            </a:rPr>
            <a:t>POST</a:t>
          </a:r>
          <a:endParaRPr lang="zh-CN" altLang="en-US" sz="1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12787" y="1068979"/>
        <a:ext cx="969998" cy="288000"/>
      </dsp:txXfrm>
    </dsp:sp>
    <dsp:sp modelId="{92295CD1-276B-42F5-980D-F90EA12764CC}">
      <dsp:nvSpPr>
        <dsp:cNvPr id="0" name=""/>
        <dsp:cNvSpPr/>
      </dsp:nvSpPr>
      <dsp:spPr>
        <a:xfrm>
          <a:off x="2212787" y="1356979"/>
          <a:ext cx="969998" cy="1318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POST</a:t>
          </a:r>
          <a:r>
            <a:rPr lang="zh-CN" altLang="en-US" sz="1000" kern="1200" dirty="0" smtClean="0">
              <a:latin typeface="Segoe UI Light" pitchFamily="34" charset="0"/>
              <a:ea typeface="微软雅黑" pitchFamily="34" charset="-122"/>
            </a:rPr>
            <a:t>方法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Content-Length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</dsp:txBody>
      <dsp:txXfrm>
        <a:off x="2212787" y="1356979"/>
        <a:ext cx="969998" cy="1318457"/>
      </dsp:txXfrm>
    </dsp:sp>
    <dsp:sp modelId="{7162D220-3E5A-4551-B31C-273D6555B7E5}">
      <dsp:nvSpPr>
        <dsp:cNvPr id="0" name=""/>
        <dsp:cNvSpPr/>
      </dsp:nvSpPr>
      <dsp:spPr>
        <a:xfrm>
          <a:off x="3318585" y="1068979"/>
          <a:ext cx="96999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微软雅黑" pitchFamily="34" charset="-122"/>
              <a:ea typeface="微软雅黑" pitchFamily="34" charset="-122"/>
            </a:rPr>
            <a:t>非文本类型</a:t>
          </a:r>
          <a:endParaRPr lang="zh-CN" altLang="en-US" sz="1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18585" y="1068979"/>
        <a:ext cx="969998" cy="288000"/>
      </dsp:txXfrm>
    </dsp:sp>
    <dsp:sp modelId="{FB7F0CC2-480B-46D3-B8B5-A245C9C06584}">
      <dsp:nvSpPr>
        <dsp:cNvPr id="0" name=""/>
        <dsp:cNvSpPr/>
      </dsp:nvSpPr>
      <dsp:spPr>
        <a:xfrm>
          <a:off x="3318585" y="1356979"/>
          <a:ext cx="969998" cy="1318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Accept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Content-Type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</dsp:txBody>
      <dsp:txXfrm>
        <a:off x="3318585" y="1356979"/>
        <a:ext cx="969998" cy="1318457"/>
      </dsp:txXfrm>
    </dsp:sp>
    <dsp:sp modelId="{612B640C-3ECE-44DD-90C8-300360BF7EFC}">
      <dsp:nvSpPr>
        <dsp:cNvPr id="0" name=""/>
        <dsp:cNvSpPr/>
      </dsp:nvSpPr>
      <dsp:spPr>
        <a:xfrm>
          <a:off x="4424383" y="1068979"/>
          <a:ext cx="96999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微软雅黑" pitchFamily="34" charset="-122"/>
              <a:ea typeface="微软雅黑" pitchFamily="34" charset="-122"/>
            </a:rPr>
            <a:t>主体压缩</a:t>
          </a:r>
          <a:endParaRPr lang="zh-CN" altLang="en-US" sz="1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24383" y="1068979"/>
        <a:ext cx="969998" cy="288000"/>
      </dsp:txXfrm>
    </dsp:sp>
    <dsp:sp modelId="{AFC3A353-FB8D-4470-B61A-98B2BE5C2C1F}">
      <dsp:nvSpPr>
        <dsp:cNvPr id="0" name=""/>
        <dsp:cNvSpPr/>
      </dsp:nvSpPr>
      <dsp:spPr>
        <a:xfrm>
          <a:off x="4424383" y="1356979"/>
          <a:ext cx="969998" cy="1318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Accept-Encoding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Content-Encoding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</dsp:txBody>
      <dsp:txXfrm>
        <a:off x="4424383" y="1356979"/>
        <a:ext cx="969998" cy="1318457"/>
      </dsp:txXfrm>
    </dsp:sp>
    <dsp:sp modelId="{B2BE4E5B-4F99-4012-9277-BD8EE4D5BF96}">
      <dsp:nvSpPr>
        <dsp:cNvPr id="0" name=""/>
        <dsp:cNvSpPr/>
      </dsp:nvSpPr>
      <dsp:spPr>
        <a:xfrm>
          <a:off x="5530182" y="1068979"/>
          <a:ext cx="96999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微软雅黑" pitchFamily="34" charset="-122"/>
              <a:ea typeface="微软雅黑" pitchFamily="34" charset="-122"/>
            </a:rPr>
            <a:t>重定向</a:t>
          </a:r>
          <a:endParaRPr lang="zh-CN" altLang="en-US" sz="1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30182" y="1068979"/>
        <a:ext cx="969998" cy="288000"/>
      </dsp:txXfrm>
    </dsp:sp>
    <dsp:sp modelId="{DE12CECA-D6EE-4F83-8946-71BCA2F95C3E}">
      <dsp:nvSpPr>
        <dsp:cNvPr id="0" name=""/>
        <dsp:cNvSpPr/>
      </dsp:nvSpPr>
      <dsp:spPr>
        <a:xfrm>
          <a:off x="5530182" y="1356979"/>
          <a:ext cx="969998" cy="1318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Location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301,302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</dsp:txBody>
      <dsp:txXfrm>
        <a:off x="5530182" y="1356979"/>
        <a:ext cx="969998" cy="1318457"/>
      </dsp:txXfrm>
    </dsp:sp>
    <dsp:sp modelId="{853D1B05-96AD-42F1-A0C8-F38177B2F228}">
      <dsp:nvSpPr>
        <dsp:cNvPr id="0" name=""/>
        <dsp:cNvSpPr/>
      </dsp:nvSpPr>
      <dsp:spPr>
        <a:xfrm>
          <a:off x="6635980" y="1068979"/>
          <a:ext cx="96999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微软雅黑" pitchFamily="34" charset="-122"/>
              <a:ea typeface="微软雅黑" pitchFamily="34" charset="-122"/>
            </a:rPr>
            <a:t>错误处理</a:t>
          </a:r>
          <a:endParaRPr lang="zh-CN" altLang="en-US" sz="1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635980" y="1068979"/>
        <a:ext cx="969998" cy="288000"/>
      </dsp:txXfrm>
    </dsp:sp>
    <dsp:sp modelId="{1D8940A3-E774-4C94-AF44-79047C2E48E5}">
      <dsp:nvSpPr>
        <dsp:cNvPr id="0" name=""/>
        <dsp:cNvSpPr/>
      </dsp:nvSpPr>
      <dsp:spPr>
        <a:xfrm>
          <a:off x="6635980" y="1356979"/>
          <a:ext cx="969998" cy="1318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1xx</a:t>
          </a:r>
          <a:r>
            <a:rPr lang="zh-CN" altLang="en-US" sz="1000" kern="1200" dirty="0" smtClean="0">
              <a:latin typeface="Segoe UI Light" pitchFamily="34" charset="0"/>
              <a:ea typeface="微软雅黑" pitchFamily="34" charset="-122"/>
            </a:rPr>
            <a:t>，</a:t>
          </a: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2xx</a:t>
          </a:r>
          <a:r>
            <a:rPr lang="zh-CN" altLang="en-US" sz="1000" kern="1200" dirty="0" smtClean="0">
              <a:latin typeface="Segoe UI Light" pitchFamily="34" charset="0"/>
              <a:ea typeface="微软雅黑" pitchFamily="34" charset="-122"/>
            </a:rPr>
            <a:t>，</a:t>
          </a: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3xx, </a:t>
          </a: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4xx, 5xx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</dsp:txBody>
      <dsp:txXfrm>
        <a:off x="6635980" y="1356979"/>
        <a:ext cx="969998" cy="1318457"/>
      </dsp:txXfrm>
    </dsp:sp>
    <dsp:sp modelId="{CBCD9CAD-E3F4-47D2-B2DF-32CE44F6A208}">
      <dsp:nvSpPr>
        <dsp:cNvPr id="0" name=""/>
        <dsp:cNvSpPr/>
      </dsp:nvSpPr>
      <dsp:spPr>
        <a:xfrm>
          <a:off x="7741778" y="1068979"/>
          <a:ext cx="96999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微软雅黑" pitchFamily="34" charset="-122"/>
              <a:ea typeface="微软雅黑" pitchFamily="34" charset="-122"/>
            </a:rPr>
            <a:t>身份认证</a:t>
          </a:r>
          <a:endParaRPr lang="zh-CN" altLang="en-US" sz="1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741778" y="1068979"/>
        <a:ext cx="969998" cy="288000"/>
      </dsp:txXfrm>
    </dsp:sp>
    <dsp:sp modelId="{A7438486-A3A7-4F60-BE67-0540B0A8DBED}">
      <dsp:nvSpPr>
        <dsp:cNvPr id="0" name=""/>
        <dsp:cNvSpPr/>
      </dsp:nvSpPr>
      <dsp:spPr>
        <a:xfrm>
          <a:off x="7741778" y="1356979"/>
          <a:ext cx="969998" cy="1318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Authorization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WWW-Authenticate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Segoe UI Light" pitchFamily="34" charset="0"/>
              <a:ea typeface="微软雅黑" pitchFamily="34" charset="-122"/>
            </a:rPr>
            <a:t>401</a:t>
          </a:r>
          <a:endParaRPr lang="zh-CN" altLang="en-US" sz="1000" kern="1200" dirty="0">
            <a:latin typeface="Segoe UI Light" pitchFamily="34" charset="0"/>
            <a:ea typeface="微软雅黑" pitchFamily="34" charset="-122"/>
          </a:endParaRPr>
        </a:p>
      </dsp:txBody>
      <dsp:txXfrm>
        <a:off x="7741778" y="1356979"/>
        <a:ext cx="969998" cy="1318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6995D-D01C-4913-BC30-7B76E52F5AF1}">
      <dsp:nvSpPr>
        <dsp:cNvPr id="0" name=""/>
        <dsp:cNvSpPr/>
      </dsp:nvSpPr>
      <dsp:spPr>
        <a:xfrm>
          <a:off x="3180" y="695368"/>
          <a:ext cx="773233" cy="20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b="1" kern="1200" dirty="0" smtClean="0">
              <a:latin typeface="微软雅黑" pitchFamily="34" charset="-122"/>
              <a:ea typeface="微软雅黑" pitchFamily="34" charset="-122"/>
            </a:rPr>
            <a:t>缓存机制完善</a:t>
          </a:r>
          <a:endParaRPr lang="zh-CN" altLang="en-US" sz="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80" y="695368"/>
        <a:ext cx="773233" cy="201600"/>
      </dsp:txXfrm>
    </dsp:sp>
    <dsp:sp modelId="{36FCEF42-F1B2-4C8B-A4A0-AF3768CE7013}">
      <dsp:nvSpPr>
        <dsp:cNvPr id="0" name=""/>
        <dsp:cNvSpPr/>
      </dsp:nvSpPr>
      <dsp:spPr>
        <a:xfrm>
          <a:off x="3180" y="896968"/>
          <a:ext cx="773233" cy="2152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Expires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Cache-Control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Age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Pragma: no-cache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Last-Modified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If-Modified-Since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700" kern="1200" dirty="0" smtClean="0">
              <a:latin typeface="Segoe UI Light" pitchFamily="34" charset="0"/>
            </a:rPr>
            <a:t>If-Unmodified-Since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err="1" smtClean="0">
              <a:latin typeface="Segoe UI Light" pitchFamily="34" charset="0"/>
            </a:rPr>
            <a:t>Etag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700" kern="1200" dirty="0" smtClean="0">
              <a:latin typeface="Segoe UI Light" pitchFamily="34" charset="0"/>
            </a:rPr>
            <a:t>If-Match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700" kern="1200" dirty="0" smtClean="0">
              <a:latin typeface="Segoe UI Light" pitchFamily="34" charset="0"/>
            </a:rPr>
            <a:t>If-None-Match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700" kern="1200" dirty="0" smtClean="0">
              <a:latin typeface="Segoe UI Light" pitchFamily="34" charset="0"/>
            </a:rPr>
            <a:t>If-Range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Warnings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304</a:t>
          </a:r>
          <a:endParaRPr lang="zh-CN" altLang="en-US" sz="700" kern="1200" dirty="0">
            <a:latin typeface="Segoe UI Light" pitchFamily="34" charset="0"/>
          </a:endParaRPr>
        </a:p>
      </dsp:txBody>
      <dsp:txXfrm>
        <a:off x="3180" y="896968"/>
        <a:ext cx="773233" cy="2152079"/>
      </dsp:txXfrm>
    </dsp:sp>
    <dsp:sp modelId="{A7A48ACB-C6D7-41B6-9328-71B73B9BE63C}">
      <dsp:nvSpPr>
        <dsp:cNvPr id="0" name=""/>
        <dsp:cNvSpPr/>
      </dsp:nvSpPr>
      <dsp:spPr>
        <a:xfrm>
          <a:off x="884666" y="695368"/>
          <a:ext cx="773233" cy="20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b="1" kern="1200" dirty="0" smtClean="0">
              <a:latin typeface="微软雅黑" pitchFamily="34" charset="-122"/>
              <a:ea typeface="微软雅黑" pitchFamily="34" charset="-122"/>
            </a:rPr>
            <a:t>长连接</a:t>
          </a:r>
          <a:endParaRPr lang="zh-CN" altLang="en-US" sz="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884666" y="695368"/>
        <a:ext cx="773233" cy="201600"/>
      </dsp:txXfrm>
    </dsp:sp>
    <dsp:sp modelId="{92295CD1-276B-42F5-980D-F90EA12764CC}">
      <dsp:nvSpPr>
        <dsp:cNvPr id="0" name=""/>
        <dsp:cNvSpPr/>
      </dsp:nvSpPr>
      <dsp:spPr>
        <a:xfrm>
          <a:off x="884666" y="896968"/>
          <a:ext cx="773233" cy="2152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Connection: close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Segoe UI Light" pitchFamily="34" charset="0"/>
            </a:rPr>
            <a:t>默认长连接</a:t>
          </a:r>
          <a:endParaRPr lang="zh-CN" altLang="en-US" sz="700" kern="1200" dirty="0">
            <a:latin typeface="Segoe UI Light" pitchFamily="34" charset="0"/>
          </a:endParaRPr>
        </a:p>
      </dsp:txBody>
      <dsp:txXfrm>
        <a:off x="884666" y="896968"/>
        <a:ext cx="773233" cy="2152079"/>
      </dsp:txXfrm>
    </dsp:sp>
    <dsp:sp modelId="{7162D220-3E5A-4551-B31C-273D6555B7E5}">
      <dsp:nvSpPr>
        <dsp:cNvPr id="0" name=""/>
        <dsp:cNvSpPr/>
      </dsp:nvSpPr>
      <dsp:spPr>
        <a:xfrm>
          <a:off x="1766152" y="695368"/>
          <a:ext cx="773233" cy="20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b="1" kern="1200" dirty="0" smtClean="0">
              <a:latin typeface="微软雅黑" pitchFamily="34" charset="-122"/>
              <a:ea typeface="微软雅黑" pitchFamily="34" charset="-122"/>
            </a:rPr>
            <a:t>Range</a:t>
          </a:r>
          <a:endParaRPr lang="zh-CN" altLang="en-US" sz="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66152" y="695368"/>
        <a:ext cx="773233" cy="201600"/>
      </dsp:txXfrm>
    </dsp:sp>
    <dsp:sp modelId="{FB7F0CC2-480B-46D3-B8B5-A245C9C06584}">
      <dsp:nvSpPr>
        <dsp:cNvPr id="0" name=""/>
        <dsp:cNvSpPr/>
      </dsp:nvSpPr>
      <dsp:spPr>
        <a:xfrm>
          <a:off x="1766152" y="896968"/>
          <a:ext cx="773233" cy="2152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Range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Content-Range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If-Range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Accept-Ranges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206</a:t>
          </a:r>
          <a:endParaRPr lang="zh-CN" altLang="en-US" sz="700" kern="1200" dirty="0">
            <a:latin typeface="Segoe UI Light" pitchFamily="34" charset="0"/>
          </a:endParaRPr>
        </a:p>
      </dsp:txBody>
      <dsp:txXfrm>
        <a:off x="1766152" y="896968"/>
        <a:ext cx="773233" cy="2152079"/>
      </dsp:txXfrm>
    </dsp:sp>
    <dsp:sp modelId="{612B640C-3ECE-44DD-90C8-300360BF7EFC}">
      <dsp:nvSpPr>
        <dsp:cNvPr id="0" name=""/>
        <dsp:cNvSpPr/>
      </dsp:nvSpPr>
      <dsp:spPr>
        <a:xfrm>
          <a:off x="2647638" y="695368"/>
          <a:ext cx="773233" cy="20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b="1" kern="1200" dirty="0" smtClean="0">
              <a:latin typeface="微软雅黑" pitchFamily="34" charset="-122"/>
              <a:ea typeface="微软雅黑" pitchFamily="34" charset="-122"/>
            </a:rPr>
            <a:t>单</a:t>
          </a:r>
          <a:r>
            <a:rPr lang="en-US" altLang="zh-CN" sz="700" b="1" kern="1200" dirty="0" smtClean="0">
              <a:latin typeface="微软雅黑" pitchFamily="34" charset="-122"/>
              <a:ea typeface="微软雅黑" pitchFamily="34" charset="-122"/>
            </a:rPr>
            <a:t>IP</a:t>
          </a:r>
          <a:r>
            <a:rPr lang="zh-CN" altLang="en-US" sz="700" b="1" kern="1200" dirty="0" smtClean="0">
              <a:latin typeface="微软雅黑" pitchFamily="34" charset="-122"/>
              <a:ea typeface="微软雅黑" pitchFamily="34" charset="-122"/>
            </a:rPr>
            <a:t>多域支持</a:t>
          </a:r>
          <a:endParaRPr lang="zh-CN" altLang="en-US" sz="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47638" y="695368"/>
        <a:ext cx="773233" cy="201600"/>
      </dsp:txXfrm>
    </dsp:sp>
    <dsp:sp modelId="{AFC3A353-FB8D-4470-B61A-98B2BE5C2C1F}">
      <dsp:nvSpPr>
        <dsp:cNvPr id="0" name=""/>
        <dsp:cNvSpPr/>
      </dsp:nvSpPr>
      <dsp:spPr>
        <a:xfrm>
          <a:off x="2647638" y="896968"/>
          <a:ext cx="773233" cy="2152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Host</a:t>
          </a:r>
          <a:endParaRPr lang="zh-CN" altLang="en-US" sz="700" kern="1200" dirty="0">
            <a:latin typeface="Segoe UI Light" pitchFamily="34" charset="0"/>
          </a:endParaRPr>
        </a:p>
      </dsp:txBody>
      <dsp:txXfrm>
        <a:off x="2647638" y="896968"/>
        <a:ext cx="773233" cy="2152079"/>
      </dsp:txXfrm>
    </dsp:sp>
    <dsp:sp modelId="{B2BE4E5B-4F99-4012-9277-BD8EE4D5BF96}">
      <dsp:nvSpPr>
        <dsp:cNvPr id="0" name=""/>
        <dsp:cNvSpPr/>
      </dsp:nvSpPr>
      <dsp:spPr>
        <a:xfrm>
          <a:off x="3529124" y="695368"/>
          <a:ext cx="773233" cy="20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b="1" kern="1200" dirty="0" smtClean="0">
              <a:latin typeface="微软雅黑" pitchFamily="34" charset="-122"/>
              <a:ea typeface="微软雅黑" pitchFamily="34" charset="-122"/>
            </a:rPr>
            <a:t>Chunked</a:t>
          </a:r>
          <a:r>
            <a:rPr lang="zh-CN" altLang="en-US" sz="700" b="1" kern="1200" dirty="0" smtClean="0">
              <a:latin typeface="微软雅黑" pitchFamily="34" charset="-122"/>
              <a:ea typeface="微软雅黑" pitchFamily="34" charset="-122"/>
            </a:rPr>
            <a:t>编码</a:t>
          </a:r>
          <a:endParaRPr lang="zh-CN" altLang="en-US" sz="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29124" y="695368"/>
        <a:ext cx="773233" cy="201600"/>
      </dsp:txXfrm>
    </dsp:sp>
    <dsp:sp modelId="{DE12CECA-D6EE-4F83-8946-71BCA2F95C3E}">
      <dsp:nvSpPr>
        <dsp:cNvPr id="0" name=""/>
        <dsp:cNvSpPr/>
      </dsp:nvSpPr>
      <dsp:spPr>
        <a:xfrm>
          <a:off x="3529124" y="896968"/>
          <a:ext cx="773233" cy="2152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Transfer-Encoding</a:t>
          </a:r>
          <a:endParaRPr lang="zh-CN" altLang="en-US" sz="700" kern="1200" dirty="0">
            <a:latin typeface="Segoe UI Light" pitchFamily="34" charset="0"/>
          </a:endParaRPr>
        </a:p>
      </dsp:txBody>
      <dsp:txXfrm>
        <a:off x="3529124" y="896968"/>
        <a:ext cx="773233" cy="2152079"/>
      </dsp:txXfrm>
    </dsp:sp>
    <dsp:sp modelId="{853D1B05-96AD-42F1-A0C8-F38177B2F228}">
      <dsp:nvSpPr>
        <dsp:cNvPr id="0" name=""/>
        <dsp:cNvSpPr/>
      </dsp:nvSpPr>
      <dsp:spPr>
        <a:xfrm>
          <a:off x="4410610" y="695368"/>
          <a:ext cx="773233" cy="20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b="1" kern="1200" dirty="0" smtClean="0">
              <a:latin typeface="微软雅黑" pitchFamily="34" charset="-122"/>
              <a:ea typeface="微软雅黑" pitchFamily="34" charset="-122"/>
            </a:rPr>
            <a:t>Vary</a:t>
          </a:r>
          <a:endParaRPr lang="zh-CN" altLang="en-US" sz="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10610" y="695368"/>
        <a:ext cx="773233" cy="201600"/>
      </dsp:txXfrm>
    </dsp:sp>
    <dsp:sp modelId="{1D8940A3-E774-4C94-AF44-79047C2E48E5}">
      <dsp:nvSpPr>
        <dsp:cNvPr id="0" name=""/>
        <dsp:cNvSpPr/>
      </dsp:nvSpPr>
      <dsp:spPr>
        <a:xfrm>
          <a:off x="4410610" y="896968"/>
          <a:ext cx="773233" cy="2152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Vary</a:t>
          </a:r>
          <a:endParaRPr lang="zh-CN" altLang="en-US" sz="700" kern="1200" dirty="0">
            <a:latin typeface="Segoe UI Light" pitchFamily="34" charset="0"/>
          </a:endParaRPr>
        </a:p>
      </dsp:txBody>
      <dsp:txXfrm>
        <a:off x="4410610" y="896968"/>
        <a:ext cx="773233" cy="2152079"/>
      </dsp:txXfrm>
    </dsp:sp>
    <dsp:sp modelId="{DF1FF6F3-58B6-499F-9487-E077B3427757}">
      <dsp:nvSpPr>
        <dsp:cNvPr id="0" name=""/>
        <dsp:cNvSpPr/>
      </dsp:nvSpPr>
      <dsp:spPr>
        <a:xfrm>
          <a:off x="5292096" y="695368"/>
          <a:ext cx="773233" cy="20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b="1" kern="1200" dirty="0" smtClean="0">
              <a:latin typeface="微软雅黑" pitchFamily="34" charset="-122"/>
              <a:ea typeface="微软雅黑" pitchFamily="34" charset="-122"/>
            </a:rPr>
            <a:t>协议升级</a:t>
          </a:r>
          <a:endParaRPr lang="zh-CN" altLang="en-US" sz="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92096" y="695368"/>
        <a:ext cx="773233" cy="201600"/>
      </dsp:txXfrm>
    </dsp:sp>
    <dsp:sp modelId="{7B9C734C-B99C-4480-841D-C9ACB8ADC787}">
      <dsp:nvSpPr>
        <dsp:cNvPr id="0" name=""/>
        <dsp:cNvSpPr/>
      </dsp:nvSpPr>
      <dsp:spPr>
        <a:xfrm>
          <a:off x="5292096" y="896968"/>
          <a:ext cx="773233" cy="2152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Upgrade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Connection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101</a:t>
          </a:r>
          <a:endParaRPr lang="zh-CN" altLang="en-US" sz="700" kern="1200" dirty="0">
            <a:latin typeface="Segoe UI Light" pitchFamily="34" charset="0"/>
          </a:endParaRPr>
        </a:p>
      </dsp:txBody>
      <dsp:txXfrm>
        <a:off x="5292096" y="896968"/>
        <a:ext cx="773233" cy="2152079"/>
      </dsp:txXfrm>
    </dsp:sp>
    <dsp:sp modelId="{CBCD9CAD-E3F4-47D2-B2DF-32CE44F6A208}">
      <dsp:nvSpPr>
        <dsp:cNvPr id="0" name=""/>
        <dsp:cNvSpPr/>
      </dsp:nvSpPr>
      <dsp:spPr>
        <a:xfrm>
          <a:off x="6173582" y="695368"/>
          <a:ext cx="773233" cy="20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b="1" kern="1200" dirty="0" smtClean="0">
              <a:latin typeface="微软雅黑" pitchFamily="34" charset="-122"/>
              <a:ea typeface="微软雅黑" pitchFamily="34" charset="-122"/>
            </a:rPr>
            <a:t>身份认证完善</a:t>
          </a:r>
          <a:endParaRPr lang="zh-CN" altLang="en-US" sz="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73582" y="695368"/>
        <a:ext cx="773233" cy="201600"/>
      </dsp:txXfrm>
    </dsp:sp>
    <dsp:sp modelId="{A7438486-A3A7-4F60-BE67-0540B0A8DBED}">
      <dsp:nvSpPr>
        <dsp:cNvPr id="0" name=""/>
        <dsp:cNvSpPr/>
      </dsp:nvSpPr>
      <dsp:spPr>
        <a:xfrm>
          <a:off x="6173582" y="896968"/>
          <a:ext cx="773233" cy="2152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Authorization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WWW-Authenticate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Proxy-Authorization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Proxy-Authenticate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401</a:t>
          </a:r>
          <a:endParaRPr lang="zh-CN" altLang="en-US" sz="700" kern="1200" dirty="0">
            <a:latin typeface="Segoe UI Light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407</a:t>
          </a:r>
          <a:endParaRPr lang="zh-CN" altLang="en-US" sz="700" kern="1200" dirty="0">
            <a:latin typeface="Segoe UI Light" pitchFamily="34" charset="0"/>
          </a:endParaRPr>
        </a:p>
      </dsp:txBody>
      <dsp:txXfrm>
        <a:off x="6173582" y="896968"/>
        <a:ext cx="773233" cy="2152079"/>
      </dsp:txXfrm>
    </dsp:sp>
    <dsp:sp modelId="{71821E6A-C8A1-499C-8222-574502A40E56}">
      <dsp:nvSpPr>
        <dsp:cNvPr id="0" name=""/>
        <dsp:cNvSpPr/>
      </dsp:nvSpPr>
      <dsp:spPr>
        <a:xfrm>
          <a:off x="7055068" y="695368"/>
          <a:ext cx="773233" cy="20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b="1" kern="1200" dirty="0" smtClean="0">
              <a:latin typeface="微软雅黑" pitchFamily="34" charset="-122"/>
              <a:ea typeface="微软雅黑" pitchFamily="34" charset="-122"/>
            </a:rPr>
            <a:t>100-continue</a:t>
          </a:r>
          <a:endParaRPr lang="zh-CN" altLang="en-US" sz="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055068" y="695368"/>
        <a:ext cx="773233" cy="201600"/>
      </dsp:txXfrm>
    </dsp:sp>
    <dsp:sp modelId="{DB8CDC5A-D2DE-4EE2-A7F7-E9F33DA87845}">
      <dsp:nvSpPr>
        <dsp:cNvPr id="0" name=""/>
        <dsp:cNvSpPr/>
      </dsp:nvSpPr>
      <dsp:spPr>
        <a:xfrm>
          <a:off x="7055068" y="896968"/>
          <a:ext cx="773233" cy="2152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kern="1200" dirty="0" smtClean="0">
              <a:latin typeface="Segoe UI Light" pitchFamily="34" charset="0"/>
            </a:rPr>
            <a:t>100</a:t>
          </a:r>
          <a:endParaRPr lang="zh-CN" altLang="en-US" sz="700" kern="1200" dirty="0">
            <a:latin typeface="Segoe UI Light" pitchFamily="34" charset="0"/>
          </a:endParaRPr>
        </a:p>
      </dsp:txBody>
      <dsp:txXfrm>
        <a:off x="7055068" y="896968"/>
        <a:ext cx="773233" cy="2152079"/>
      </dsp:txXfrm>
    </dsp:sp>
    <dsp:sp modelId="{9FDC5A34-8A50-4F56-8216-85425193C2AB}">
      <dsp:nvSpPr>
        <dsp:cNvPr id="0" name=""/>
        <dsp:cNvSpPr/>
      </dsp:nvSpPr>
      <dsp:spPr>
        <a:xfrm>
          <a:off x="7936554" y="695368"/>
          <a:ext cx="773233" cy="20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b="1" kern="1200" dirty="0" smtClean="0">
              <a:latin typeface="微软雅黑" pitchFamily="34" charset="-122"/>
              <a:ea typeface="微软雅黑" pitchFamily="34" charset="-122"/>
            </a:rPr>
            <a:t>流水线</a:t>
          </a:r>
          <a:endParaRPr lang="zh-CN" altLang="en-US" sz="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936554" y="695368"/>
        <a:ext cx="773233" cy="201600"/>
      </dsp:txXfrm>
    </dsp:sp>
    <dsp:sp modelId="{9B2ED351-61D4-4106-82CF-0A2637F134A7}">
      <dsp:nvSpPr>
        <dsp:cNvPr id="0" name=""/>
        <dsp:cNvSpPr/>
      </dsp:nvSpPr>
      <dsp:spPr>
        <a:xfrm>
          <a:off x="7936554" y="896968"/>
          <a:ext cx="773233" cy="2152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700" kern="1200" dirty="0"/>
        </a:p>
      </dsp:txBody>
      <dsp:txXfrm>
        <a:off x="7936554" y="896968"/>
        <a:ext cx="773233" cy="2152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6995D-D01C-4913-BC30-7B76E52F5AF1}">
      <dsp:nvSpPr>
        <dsp:cNvPr id="0" name=""/>
        <dsp:cNvSpPr/>
      </dsp:nvSpPr>
      <dsp:spPr>
        <a:xfrm>
          <a:off x="12" y="678379"/>
          <a:ext cx="1211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HTTP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隧道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" y="678379"/>
        <a:ext cx="1211337" cy="460800"/>
      </dsp:txXfrm>
    </dsp:sp>
    <dsp:sp modelId="{36FCEF42-F1B2-4C8B-A4A0-AF3768CE7013}">
      <dsp:nvSpPr>
        <dsp:cNvPr id="0" name=""/>
        <dsp:cNvSpPr/>
      </dsp:nvSpPr>
      <dsp:spPr>
        <a:xfrm>
          <a:off x="12" y="1139180"/>
          <a:ext cx="1211337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Connect</a:t>
          </a:r>
          <a:r>
            <a:rPr lang="zh-CN" altLang="en-US" sz="1600" kern="1200" dirty="0" smtClean="0"/>
            <a:t>方法</a:t>
          </a:r>
          <a:endParaRPr lang="zh-CN" altLang="en-US" sz="1600" kern="1200" dirty="0"/>
        </a:p>
      </dsp:txBody>
      <dsp:txXfrm>
        <a:off x="12" y="1139180"/>
        <a:ext cx="1211337" cy="702720"/>
      </dsp:txXfrm>
    </dsp:sp>
    <dsp:sp modelId="{45E35E66-11AB-4904-BA93-9B5B9B57E151}">
      <dsp:nvSpPr>
        <dsp:cNvPr id="0" name=""/>
        <dsp:cNvSpPr/>
      </dsp:nvSpPr>
      <dsp:spPr>
        <a:xfrm>
          <a:off x="1380937" y="678379"/>
          <a:ext cx="1211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尾部头部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80937" y="678379"/>
        <a:ext cx="1211337" cy="460800"/>
      </dsp:txXfrm>
    </dsp:sp>
    <dsp:sp modelId="{62819D41-6A65-4D59-8DA4-3095812DA468}">
      <dsp:nvSpPr>
        <dsp:cNvPr id="0" name=""/>
        <dsp:cNvSpPr/>
      </dsp:nvSpPr>
      <dsp:spPr>
        <a:xfrm>
          <a:off x="1380937" y="1139180"/>
          <a:ext cx="1211337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Trailer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TE</a:t>
          </a:r>
          <a:endParaRPr lang="zh-CN" altLang="en-US" sz="1600" kern="1200" dirty="0"/>
        </a:p>
      </dsp:txBody>
      <dsp:txXfrm>
        <a:off x="1380937" y="1139180"/>
        <a:ext cx="1211337" cy="702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6995D-D01C-4913-BC30-7B76E52F5AF1}">
      <dsp:nvSpPr>
        <dsp:cNvPr id="0" name=""/>
        <dsp:cNvSpPr/>
      </dsp:nvSpPr>
      <dsp:spPr>
        <a:xfrm>
          <a:off x="3476" y="858785"/>
          <a:ext cx="1332710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itchFamily="34" charset="-122"/>
              <a:ea typeface="微软雅黑" pitchFamily="34" charset="-122"/>
            </a:rPr>
            <a:t>多路复用</a:t>
          </a:r>
          <a:endParaRPr lang="zh-CN" altLang="en-US" sz="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76" y="858785"/>
        <a:ext cx="1332710" cy="259200"/>
      </dsp:txXfrm>
    </dsp:sp>
    <dsp:sp modelId="{36FCEF42-F1B2-4C8B-A4A0-AF3768CE7013}">
      <dsp:nvSpPr>
        <dsp:cNvPr id="0" name=""/>
        <dsp:cNvSpPr/>
      </dsp:nvSpPr>
      <dsp:spPr>
        <a:xfrm>
          <a:off x="3476" y="1117985"/>
          <a:ext cx="1332710" cy="5435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Session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900" kern="1200" smtClean="0"/>
            <a:t>Stream</a:t>
          </a:r>
          <a:endParaRPr lang="zh-CN" alt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900" kern="1200" smtClean="0"/>
            <a:t>Frame</a:t>
          </a:r>
          <a:endParaRPr lang="zh-CN" altLang="en-US" sz="900" kern="1200"/>
        </a:p>
      </dsp:txBody>
      <dsp:txXfrm>
        <a:off x="3476" y="1117985"/>
        <a:ext cx="1332710" cy="543509"/>
      </dsp:txXfrm>
    </dsp:sp>
    <dsp:sp modelId="{45E35E66-11AB-4904-BA93-9B5B9B57E151}">
      <dsp:nvSpPr>
        <dsp:cNvPr id="0" name=""/>
        <dsp:cNvSpPr/>
      </dsp:nvSpPr>
      <dsp:spPr>
        <a:xfrm>
          <a:off x="1522766" y="858785"/>
          <a:ext cx="1332710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itchFamily="34" charset="-122"/>
              <a:ea typeface="微软雅黑" pitchFamily="34" charset="-122"/>
            </a:rPr>
            <a:t>请求优先级</a:t>
          </a:r>
          <a:endParaRPr lang="zh-CN" altLang="en-US" sz="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22766" y="858785"/>
        <a:ext cx="1332710" cy="259200"/>
      </dsp:txXfrm>
    </dsp:sp>
    <dsp:sp modelId="{62819D41-6A65-4D59-8DA4-3095812DA468}">
      <dsp:nvSpPr>
        <dsp:cNvPr id="0" name=""/>
        <dsp:cNvSpPr/>
      </dsp:nvSpPr>
      <dsp:spPr>
        <a:xfrm>
          <a:off x="1522766" y="1117985"/>
          <a:ext cx="1332710" cy="5435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>
              <a:latin typeface="+mn-lt"/>
              <a:ea typeface="微软雅黑" pitchFamily="34" charset="-122"/>
            </a:rPr>
            <a:t>SYN_STREAM</a:t>
          </a:r>
          <a:r>
            <a:rPr lang="zh-CN" altLang="en-US" sz="900" kern="1200" dirty="0" smtClean="0">
              <a:latin typeface="+mn-lt"/>
              <a:ea typeface="微软雅黑" pitchFamily="34" charset="-122"/>
            </a:rPr>
            <a:t>帧的</a:t>
          </a:r>
          <a:r>
            <a:rPr lang="en-US" altLang="zh-CN" sz="900" kern="1200" dirty="0" err="1" smtClean="0">
              <a:latin typeface="+mn-lt"/>
              <a:ea typeface="微软雅黑" pitchFamily="34" charset="-122"/>
            </a:rPr>
            <a:t>Pri</a:t>
          </a:r>
          <a:r>
            <a:rPr lang="zh-CN" altLang="en-US" sz="900" kern="1200" dirty="0" smtClean="0">
              <a:latin typeface="+mn-lt"/>
              <a:ea typeface="微软雅黑" pitchFamily="34" charset="-122"/>
            </a:rPr>
            <a:t>段</a:t>
          </a:r>
          <a:endParaRPr lang="zh-CN" altLang="en-US" sz="900" kern="1200" dirty="0">
            <a:latin typeface="+mn-lt"/>
            <a:ea typeface="微软雅黑" pitchFamily="34" charset="-122"/>
          </a:endParaRPr>
        </a:p>
      </dsp:txBody>
      <dsp:txXfrm>
        <a:off x="1522766" y="1117985"/>
        <a:ext cx="1332710" cy="543509"/>
      </dsp:txXfrm>
    </dsp:sp>
    <dsp:sp modelId="{4212217E-A230-4184-BD2B-09DC2DCAA837}">
      <dsp:nvSpPr>
        <dsp:cNvPr id="0" name=""/>
        <dsp:cNvSpPr/>
      </dsp:nvSpPr>
      <dsp:spPr>
        <a:xfrm>
          <a:off x="3042056" y="858785"/>
          <a:ext cx="1332710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itchFamily="34" charset="-122"/>
              <a:ea typeface="微软雅黑" pitchFamily="34" charset="-122"/>
            </a:rPr>
            <a:t>请求响应头压缩</a:t>
          </a:r>
          <a:endParaRPr lang="zh-CN" altLang="en-US" sz="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2056" y="858785"/>
        <a:ext cx="1332710" cy="259200"/>
      </dsp:txXfrm>
    </dsp:sp>
    <dsp:sp modelId="{768FFCF4-11DF-4B43-9EB1-61D70DA728CE}">
      <dsp:nvSpPr>
        <dsp:cNvPr id="0" name=""/>
        <dsp:cNvSpPr/>
      </dsp:nvSpPr>
      <dsp:spPr>
        <a:xfrm>
          <a:off x="3042056" y="1117985"/>
          <a:ext cx="1332710" cy="5435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err="1" smtClean="0">
              <a:latin typeface="微软雅黑" pitchFamily="34" charset="-122"/>
              <a:ea typeface="微软雅黑" pitchFamily="34" charset="-122"/>
            </a:rPr>
            <a:t>zlib</a:t>
          </a:r>
          <a:endParaRPr lang="zh-CN" altLang="en-US" sz="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2056" y="1117985"/>
        <a:ext cx="1332710" cy="543509"/>
      </dsp:txXfrm>
    </dsp:sp>
    <dsp:sp modelId="{19DBCE88-3D34-4AC3-A7F5-ED76E5CF9D0E}">
      <dsp:nvSpPr>
        <dsp:cNvPr id="0" name=""/>
        <dsp:cNvSpPr/>
      </dsp:nvSpPr>
      <dsp:spPr>
        <a:xfrm>
          <a:off x="4561346" y="858785"/>
          <a:ext cx="1332710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itchFamily="34" charset="-122"/>
              <a:ea typeface="微软雅黑" pitchFamily="34" charset="-122"/>
            </a:rPr>
            <a:t>服务端推送</a:t>
          </a:r>
          <a:endParaRPr lang="zh-CN" altLang="en-US" sz="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561346" y="858785"/>
        <a:ext cx="1332710" cy="259200"/>
      </dsp:txXfrm>
    </dsp:sp>
    <dsp:sp modelId="{DB1E5FFA-E682-4499-91C5-0F63FD311663}">
      <dsp:nvSpPr>
        <dsp:cNvPr id="0" name=""/>
        <dsp:cNvSpPr/>
      </dsp:nvSpPr>
      <dsp:spPr>
        <a:xfrm>
          <a:off x="4561346" y="1117985"/>
          <a:ext cx="1332710" cy="5435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80111-094E-4377-B306-B7F6D739F587}">
      <dsp:nvSpPr>
        <dsp:cNvPr id="0" name=""/>
        <dsp:cNvSpPr/>
      </dsp:nvSpPr>
      <dsp:spPr>
        <a:xfrm>
          <a:off x="6080636" y="858785"/>
          <a:ext cx="1332710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itchFamily="34" charset="-122"/>
              <a:ea typeface="微软雅黑" pitchFamily="34" charset="-122"/>
            </a:rPr>
            <a:t>流量控制</a:t>
          </a:r>
          <a:endParaRPr lang="zh-CN" altLang="en-US" sz="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080636" y="858785"/>
        <a:ext cx="1332710" cy="259200"/>
      </dsp:txXfrm>
    </dsp:sp>
    <dsp:sp modelId="{D8767115-E575-4558-9145-609094A2A632}">
      <dsp:nvSpPr>
        <dsp:cNvPr id="0" name=""/>
        <dsp:cNvSpPr/>
      </dsp:nvSpPr>
      <dsp:spPr>
        <a:xfrm>
          <a:off x="6080636" y="1117985"/>
          <a:ext cx="1332710" cy="5435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>
              <a:latin typeface="微软雅黑" pitchFamily="34" charset="-122"/>
              <a:ea typeface="微软雅黑" pitchFamily="34" charset="-122"/>
            </a:rPr>
            <a:t>WINDOW_UPDATE</a:t>
          </a:r>
          <a:endParaRPr lang="zh-CN" altLang="en-US" sz="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080636" y="1117985"/>
        <a:ext cx="1332710" cy="543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6995D-D01C-4913-BC30-7B76E52F5AF1}">
      <dsp:nvSpPr>
        <dsp:cNvPr id="0" name=""/>
        <dsp:cNvSpPr/>
      </dsp:nvSpPr>
      <dsp:spPr>
        <a:xfrm>
          <a:off x="3814" y="718115"/>
          <a:ext cx="1462099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多路复用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14" y="718115"/>
        <a:ext cx="1462099" cy="288000"/>
      </dsp:txXfrm>
    </dsp:sp>
    <dsp:sp modelId="{36FCEF42-F1B2-4C8B-A4A0-AF3768CE7013}">
      <dsp:nvSpPr>
        <dsp:cNvPr id="0" name=""/>
        <dsp:cNvSpPr/>
      </dsp:nvSpPr>
      <dsp:spPr>
        <a:xfrm>
          <a:off x="3814" y="1006115"/>
          <a:ext cx="1462099" cy="7960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Session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Stream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Frame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14" y="1006115"/>
        <a:ext cx="1462099" cy="796049"/>
      </dsp:txXfrm>
    </dsp:sp>
    <dsp:sp modelId="{45E35E66-11AB-4904-BA93-9B5B9B57E151}">
      <dsp:nvSpPr>
        <dsp:cNvPr id="0" name=""/>
        <dsp:cNvSpPr/>
      </dsp:nvSpPr>
      <dsp:spPr>
        <a:xfrm>
          <a:off x="1670608" y="718115"/>
          <a:ext cx="1462099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请求优先级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70608" y="718115"/>
        <a:ext cx="1462099" cy="288000"/>
      </dsp:txXfrm>
    </dsp:sp>
    <dsp:sp modelId="{62819D41-6A65-4D59-8DA4-3095812DA468}">
      <dsp:nvSpPr>
        <dsp:cNvPr id="0" name=""/>
        <dsp:cNvSpPr/>
      </dsp:nvSpPr>
      <dsp:spPr>
        <a:xfrm>
          <a:off x="1670608" y="1006115"/>
          <a:ext cx="1462099" cy="7960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Stream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的优先级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Stream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依赖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70608" y="1006115"/>
        <a:ext cx="1462099" cy="796049"/>
      </dsp:txXfrm>
    </dsp:sp>
    <dsp:sp modelId="{4212217E-A230-4184-BD2B-09DC2DCAA837}">
      <dsp:nvSpPr>
        <dsp:cNvPr id="0" name=""/>
        <dsp:cNvSpPr/>
      </dsp:nvSpPr>
      <dsp:spPr>
        <a:xfrm>
          <a:off x="3337402" y="718115"/>
          <a:ext cx="1462099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请求响应头压缩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37402" y="718115"/>
        <a:ext cx="1462099" cy="288000"/>
      </dsp:txXfrm>
    </dsp:sp>
    <dsp:sp modelId="{768FFCF4-11DF-4B43-9EB1-61D70DA728CE}">
      <dsp:nvSpPr>
        <dsp:cNvPr id="0" name=""/>
        <dsp:cNvSpPr/>
      </dsp:nvSpPr>
      <dsp:spPr>
        <a:xfrm>
          <a:off x="3337402" y="1006115"/>
          <a:ext cx="1462099" cy="7960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HPACK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37402" y="1006115"/>
        <a:ext cx="1462099" cy="796049"/>
      </dsp:txXfrm>
    </dsp:sp>
    <dsp:sp modelId="{19DBCE88-3D34-4AC3-A7F5-ED76E5CF9D0E}">
      <dsp:nvSpPr>
        <dsp:cNvPr id="0" name=""/>
        <dsp:cNvSpPr/>
      </dsp:nvSpPr>
      <dsp:spPr>
        <a:xfrm>
          <a:off x="5004195" y="718115"/>
          <a:ext cx="1462099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服务端推送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004195" y="718115"/>
        <a:ext cx="1462099" cy="288000"/>
      </dsp:txXfrm>
    </dsp:sp>
    <dsp:sp modelId="{DB1E5FFA-E682-4499-91C5-0F63FD311663}">
      <dsp:nvSpPr>
        <dsp:cNvPr id="0" name=""/>
        <dsp:cNvSpPr/>
      </dsp:nvSpPr>
      <dsp:spPr>
        <a:xfrm>
          <a:off x="5004195" y="1006115"/>
          <a:ext cx="1462099" cy="7960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000" kern="1200" dirty="0" smtClean="0">
              <a:latin typeface="微软雅黑" pitchFamily="34" charset="-122"/>
              <a:ea typeface="微软雅黑" pitchFamily="34" charset="-122"/>
            </a:rPr>
            <a:t>PUSH_PROMISE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004195" y="1006115"/>
        <a:ext cx="1462099" cy="796049"/>
      </dsp:txXfrm>
    </dsp:sp>
    <dsp:sp modelId="{65580111-094E-4377-B306-B7F6D739F587}">
      <dsp:nvSpPr>
        <dsp:cNvPr id="0" name=""/>
        <dsp:cNvSpPr/>
      </dsp:nvSpPr>
      <dsp:spPr>
        <a:xfrm>
          <a:off x="6670989" y="718115"/>
          <a:ext cx="1462099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流量控制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670989" y="718115"/>
        <a:ext cx="1462099" cy="288000"/>
      </dsp:txXfrm>
    </dsp:sp>
    <dsp:sp modelId="{D8767115-E575-4558-9145-609094A2A632}">
      <dsp:nvSpPr>
        <dsp:cNvPr id="0" name=""/>
        <dsp:cNvSpPr/>
      </dsp:nvSpPr>
      <dsp:spPr>
        <a:xfrm>
          <a:off x="6670989" y="1006115"/>
          <a:ext cx="1462099" cy="7960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WINDOW_UPDATE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SETTINGS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670989" y="1006115"/>
        <a:ext cx="1462099" cy="796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EEBDCF2-C79F-4DF4-AB2E-8756218B6AEA}" type="datetimeFigureOut">
              <a:rPr lang="zh-CN" altLang="en-US"/>
              <a:pPr>
                <a:defRPr/>
              </a:pPr>
              <a:t>2016/2/24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056FC0-E248-4BC0-9A3D-F3B38F78FE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99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2AD78D-BD60-46D1-AB49-44A311C61038}" type="datetimeFigureOut">
              <a:rPr lang="zh-CN" altLang="en-US"/>
              <a:pPr>
                <a:defRPr/>
              </a:pPr>
              <a:t>2016/2/24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68F70E5-224E-40D5-A46E-AFA943F41A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07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C440D6-AC52-426C-A25A-2D23076ADE9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06B90-B9A6-4E33-8376-583C7B58205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06B90-B9A6-4E33-8376-583C7B58205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06B90-B9A6-4E33-8376-583C7B58205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27CCB4-9329-40F7-BABF-A9A014F1EE0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06B90-B9A6-4E33-8376-583C7B58205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06B90-B9A6-4E33-8376-583C7B58205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06B90-B9A6-4E33-8376-583C7B58205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06B90-B9A6-4E33-8376-583C7B58205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06B90-B9A6-4E33-8376-583C7B58205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06B90-B9A6-4E33-8376-583C7B58205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06B90-B9A6-4E33-8376-583C7B58205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06B90-B9A6-4E33-8376-583C7B58205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____1.pptx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558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8" name="演示文稿" r:id="rId3" imgW="4303739" imgH="3227880" progId="PowerPoint.Show.12">
                  <p:embed/>
                </p:oleObj>
              </mc:Choice>
              <mc:Fallback>
                <p:oleObj name="演示文稿" r:id="rId3" imgW="4303739" imgH="3227880" progId="PowerPoint.Show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5588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2555875" y="39338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95288" y="6457950"/>
            <a:ext cx="5564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Copyright 2000-2011 ChinaNetCenter.ALL Rights Reserved.      |      www.ChinaNetCenter.com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500938" y="5715000"/>
            <a:ext cx="1500187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9" name="Picture 2" descr="E:\设计\zx的工作\vi\公司LOGO\网宿科技\LOGO纵向使用.jp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572375" y="5957888"/>
            <a:ext cx="12144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064BE-7788-4CE9-84BA-DBEE9577C1B0}" type="datetimeFigureOut">
              <a:rPr lang="zh-CN" altLang="en-US"/>
              <a:pPr>
                <a:defRPr/>
              </a:pPr>
              <a:t>2016/2/24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BA22B-6B1F-4A9C-80E6-DAD4B54B18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设计\zx的工作\vi\公司LOGO\网宿科技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15250" y="6143625"/>
            <a:ext cx="10048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C847B-247B-4088-857C-91256922A470}" type="datetimeFigureOut">
              <a:rPr lang="zh-CN" altLang="en-US"/>
              <a:pPr>
                <a:defRPr/>
              </a:pPr>
              <a:t>2016/2/24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8D016-B577-4AB8-AFC6-FFB6E27628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设计\zx的工作\vi\公司LOGO\网宿科技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15250" y="6143625"/>
            <a:ext cx="10048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F668A-4CF9-4863-A9EB-1D7E3A88275F}" type="datetimeFigureOut">
              <a:rPr lang="zh-CN" altLang="en-US"/>
              <a:pPr>
                <a:defRPr/>
              </a:pPr>
              <a:t>2016/2/24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93E6C-6B4D-4C69-8BAB-81372BEC05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设计\zx的工作\vi\公司LOGO\网宿科技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15250" y="6143625"/>
            <a:ext cx="10048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F5C91-0886-4DBE-BED1-620C86BAE1C5}" type="datetimeFigureOut">
              <a:rPr lang="zh-CN" altLang="en-US"/>
              <a:pPr>
                <a:defRPr/>
              </a:pPr>
              <a:t>2016/2/24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65FBC-92AB-484E-A73E-813AFA9414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55875" y="39338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5288" y="6457950"/>
            <a:ext cx="5564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Copyright 2000-2010 ChinaNetCenter.ALL Rights Reserved.      |      www.ChinaNetCenter.com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图片 8" descr="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395288" y="6457950"/>
            <a:ext cx="5564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Copyright 2000-2011 ChinaNetCenter.ALL Rights Reserved.      |      www.ChinaNetCenter.com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14313" y="285750"/>
            <a:ext cx="17145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0" name="Picture 2" descr="E:\设计\zx的工作\vi\公司LOGO\网宿科技\LOGO纵向使用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85750"/>
            <a:ext cx="17700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71C7F-69BA-4052-9736-A51B020D52D2}" type="datetimeFigureOut">
              <a:rPr lang="zh-CN" altLang="en-US"/>
              <a:pPr>
                <a:defRPr/>
              </a:pPr>
              <a:t>2016/2/24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2C5B8-0F82-448A-8E33-FBF2733FC8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rgbClr val="F9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5288" y="6457950"/>
            <a:ext cx="5564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Copyright 2000-2011 ChinaNetCenter.ALL Rights Reserved.      |      www.ChinaNetCenter.com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" name="Picture 2" descr="E:\设计\zx的工作\vi\公司LOGO\网宿科技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15250" y="6143625"/>
            <a:ext cx="10048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分类页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rgbClr val="F9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5288" y="6457950"/>
            <a:ext cx="5564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Copyright 2000-2011 ChinaNetCenter.ALL Rights Reserved.      |      www.ChinaNetCenter.com</a:t>
            </a:r>
            <a:endParaRPr lang="zh-CN" altLang="en-US" sz="1000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" name="Picture 3" descr="E:\设计\zx的工作\vi\公司LOGO\网宿科技\LOGO白色竖版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15250" y="6143625"/>
            <a:ext cx="10175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7BA7-B815-4145-90B0-A277DA9E8425}" type="datetimeFigureOut">
              <a:rPr lang="zh-CN" altLang="en-US"/>
              <a:pPr>
                <a:defRPr/>
              </a:pPr>
              <a:t>2016/2/24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0EE4B-922D-40E6-9C95-EBCE5877C8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PPT灰底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rgbClr val="F9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rgbClr val="007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288" y="6457950"/>
            <a:ext cx="5564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Copyright 2000-2010 ChinaNetCenter.ALL Rights Reserved.      |      www.ChinaNetCenter.com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9" name="Picture 2" descr="E:\设计\zx的工作\vi\公司LOGO\网宿科技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715250" y="6143625"/>
            <a:ext cx="10048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AC853-FAB6-4565-B19C-CCF80859D1AD}" type="datetimeFigureOut">
              <a:rPr lang="zh-CN" altLang="en-US"/>
              <a:pPr>
                <a:defRPr/>
              </a:pPr>
              <a:t>2016/2/24</a:t>
            </a:fld>
            <a:endParaRPr lang="zh-CN" altLang="en-US"/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0B4CB-C22A-4E2D-91F5-3E4C84B293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设计\zx的工作\vi\公司LOGO\网宿科技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15250" y="6143625"/>
            <a:ext cx="10048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61C79-C130-400C-A938-F58BED2283F8}" type="datetimeFigureOut">
              <a:rPr lang="zh-CN" altLang="en-US"/>
              <a:pPr>
                <a:defRPr/>
              </a:pPr>
              <a:t>2016/2/24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529EA-167C-45EF-A739-F0D589F65B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设计\zx的工作\vi\公司LOGO\网宿科技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15250" y="6143625"/>
            <a:ext cx="10048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FE4DA-AA0D-4B6D-9D21-3928AC127C5B}" type="datetimeFigureOut">
              <a:rPr lang="zh-CN" altLang="en-US"/>
              <a:pPr>
                <a:defRPr/>
              </a:pPr>
              <a:t>2016/2/24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F2D3C-744C-4C86-B0AD-383040BE7C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设计\zx的工作\vi\公司LOGO\网宿科技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15250" y="6143625"/>
            <a:ext cx="10048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EE0E6-1CCE-4406-9548-332B816BF12E}" type="datetimeFigureOut">
              <a:rPr lang="zh-CN" altLang="en-US"/>
              <a:pPr>
                <a:defRPr/>
              </a:pPr>
              <a:t>2016/2/24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FE518-5BA7-4CEE-8ACD-6D5DFBF220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设计\zx的工作\vi\公司LOGO\网宿科技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15250" y="6143625"/>
            <a:ext cx="10048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FD8BD-9F8E-4543-AD4D-FBA11E4CA58B}" type="datetimeFigureOut">
              <a:rPr lang="zh-CN" altLang="en-US"/>
              <a:pPr>
                <a:defRPr/>
              </a:pPr>
              <a:t>2016/2/24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A13A8-A69A-4EE1-A4D8-0936AD746F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1CB225-A3A2-4612-AB38-7DD672ABAAFA}" type="datetimeFigureOut">
              <a:rPr lang="zh-CN" altLang="en-US"/>
              <a:pPr>
                <a:defRPr/>
              </a:pPr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0EFDC6-5344-452A-B49B-62A69D0569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468313" y="4076700"/>
            <a:ext cx="28711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年间</a:t>
            </a: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13" y="3500438"/>
            <a:ext cx="25177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卓越的互联网业务平台提供商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313" y="4509120"/>
            <a:ext cx="10534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By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Jsdong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2016.2.14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9592" y="1571625"/>
            <a:ext cx="7319964" cy="242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1996</a:t>
            </a:r>
          </a:p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HTTP/1.0 rfc1945</a:t>
            </a:r>
            <a:endParaRPr lang="zh-CN" altLang="en-US" sz="6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25" y="673100"/>
            <a:ext cx="25193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卓越的互联网业务平台提供商</a:t>
            </a:r>
          </a:p>
        </p:txBody>
      </p:sp>
    </p:spTree>
    <p:extLst>
      <p:ext uri="{BB962C8B-B14F-4D97-AF65-F5344CB8AC3E}">
        <p14:creationId xmlns:p14="http://schemas.microsoft.com/office/powerpoint/2010/main" val="7484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958929"/>
            <a:ext cx="8640960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GET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http://www.xxx.com/index.html </a:t>
            </a:r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HTTP/1.0</a:t>
            </a:r>
            <a:endParaRPr lang="en-US" altLang="zh-CN" b="1" dirty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User-Agent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err="1" smtClean="0">
                <a:solidFill>
                  <a:srgbClr val="00B050"/>
                </a:solidFill>
                <a:latin typeface="Segoe UI Light" pitchFamily="34" charset="0"/>
              </a:rPr>
              <a:t>firefox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1.0</a:t>
            </a:r>
          </a:p>
          <a:p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HTTP/1.0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：示例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520" y="3358147"/>
            <a:ext cx="8640960" cy="313932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/1.0 200 OK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Date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Sun, 14 Tue 2016 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22:38:34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Server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Apache/1.3.3.7 (Unix) (Red-Hat/Linux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Last-Modified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Wed, 08 Jan 2003 23:11:55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Content-Type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text/html;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charset=UTF-8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Content-Length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138</a:t>
            </a:r>
          </a:p>
          <a:p>
            <a:endParaRPr lang="en-US" altLang="zh-CN" dirty="0" smtClean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dirty="0" smtClean="0">
                <a:latin typeface="Segoe UI Light" pitchFamily="34" charset="0"/>
              </a:rPr>
              <a:t>&lt;</a:t>
            </a:r>
            <a:r>
              <a:rPr lang="en-US" altLang="zh-CN" b="1" dirty="0">
                <a:latin typeface="Segoe UI Light" pitchFamily="34" charset="0"/>
              </a:rPr>
              <a:t>html</a:t>
            </a:r>
            <a:r>
              <a:rPr lang="en-US" altLang="zh-CN" dirty="0" smtClean="0">
                <a:latin typeface="Segoe UI Light" pitchFamily="34" charset="0"/>
              </a:rPr>
              <a:t>&gt;</a:t>
            </a:r>
          </a:p>
          <a:p>
            <a:r>
              <a:rPr lang="en-US" altLang="zh-CN" dirty="0" smtClean="0">
                <a:latin typeface="Segoe UI Light" pitchFamily="34" charset="0"/>
              </a:rPr>
              <a:t>&lt;</a:t>
            </a:r>
            <a:r>
              <a:rPr lang="en-US" altLang="zh-CN" b="1" dirty="0">
                <a:latin typeface="Segoe UI Light" pitchFamily="34" charset="0"/>
              </a:rPr>
              <a:t>head</a:t>
            </a:r>
            <a:r>
              <a:rPr lang="en-US" altLang="zh-CN" dirty="0" smtClean="0">
                <a:latin typeface="Segoe UI Light" pitchFamily="34" charset="0"/>
              </a:rPr>
              <a:t>&gt;&lt;</a:t>
            </a:r>
            <a:r>
              <a:rPr lang="en-US" altLang="zh-CN" b="1" dirty="0">
                <a:latin typeface="Segoe UI Light" pitchFamily="34" charset="0"/>
              </a:rPr>
              <a:t>title</a:t>
            </a:r>
            <a:r>
              <a:rPr lang="en-US" altLang="zh-CN" dirty="0">
                <a:latin typeface="Segoe UI Light" pitchFamily="34" charset="0"/>
              </a:rPr>
              <a:t>&gt;An Example Page&lt;/</a:t>
            </a:r>
            <a:r>
              <a:rPr lang="en-US" altLang="zh-CN" b="1" dirty="0">
                <a:latin typeface="Segoe UI Light" pitchFamily="34" charset="0"/>
              </a:rPr>
              <a:t>title</a:t>
            </a:r>
            <a:r>
              <a:rPr lang="en-US" altLang="zh-CN" dirty="0" smtClean="0">
                <a:latin typeface="Segoe UI Light" pitchFamily="34" charset="0"/>
              </a:rPr>
              <a:t>&gt;&lt;/</a:t>
            </a:r>
            <a:r>
              <a:rPr lang="en-US" altLang="zh-CN" b="1" dirty="0">
                <a:latin typeface="Segoe UI Light" pitchFamily="34" charset="0"/>
              </a:rPr>
              <a:t>head</a:t>
            </a:r>
            <a:r>
              <a:rPr lang="en-US" altLang="zh-CN" dirty="0" smtClean="0">
                <a:latin typeface="Segoe UI Light" pitchFamily="34" charset="0"/>
              </a:rPr>
              <a:t>&gt;</a:t>
            </a:r>
          </a:p>
          <a:p>
            <a:r>
              <a:rPr lang="en-US" altLang="zh-CN" dirty="0" smtClean="0">
                <a:latin typeface="Segoe UI Light" pitchFamily="34" charset="0"/>
              </a:rPr>
              <a:t>&lt;</a:t>
            </a:r>
            <a:r>
              <a:rPr lang="en-US" altLang="zh-CN" b="1" dirty="0">
                <a:latin typeface="Segoe UI Light" pitchFamily="34" charset="0"/>
              </a:rPr>
              <a:t>body</a:t>
            </a:r>
            <a:r>
              <a:rPr lang="en-US" altLang="zh-CN" dirty="0">
                <a:latin typeface="Segoe UI Light" pitchFamily="34" charset="0"/>
              </a:rPr>
              <a:t>&gt; </a:t>
            </a:r>
            <a:r>
              <a:rPr lang="en-US" altLang="zh-CN" dirty="0" smtClean="0">
                <a:latin typeface="Segoe UI Light" pitchFamily="34" charset="0"/>
              </a:rPr>
              <a:t>Hello </a:t>
            </a:r>
            <a:r>
              <a:rPr lang="en-US" altLang="zh-CN" dirty="0">
                <a:latin typeface="Segoe UI Light" pitchFamily="34" charset="0"/>
              </a:rPr>
              <a:t>World, this is a very simple HTML document</a:t>
            </a:r>
            <a:r>
              <a:rPr lang="en-US" altLang="zh-CN" dirty="0" smtClean="0">
                <a:latin typeface="Segoe UI Light" pitchFamily="34" charset="0"/>
              </a:rPr>
              <a:t>.&lt;/</a:t>
            </a:r>
            <a:r>
              <a:rPr lang="en-US" altLang="zh-CN" b="1" dirty="0">
                <a:latin typeface="Segoe UI Light" pitchFamily="34" charset="0"/>
              </a:rPr>
              <a:t>body</a:t>
            </a:r>
            <a:r>
              <a:rPr lang="en-US" altLang="zh-CN" dirty="0" smtClean="0">
                <a:latin typeface="Segoe UI Light" pitchFamily="34" charset="0"/>
              </a:rPr>
              <a:t>&gt;</a:t>
            </a:r>
          </a:p>
          <a:p>
            <a:r>
              <a:rPr lang="en-US" altLang="zh-CN" dirty="0" smtClean="0">
                <a:latin typeface="Segoe UI Light" pitchFamily="34" charset="0"/>
              </a:rPr>
              <a:t>&lt;/</a:t>
            </a:r>
            <a:r>
              <a:rPr lang="en-US" altLang="zh-CN" b="1" dirty="0">
                <a:latin typeface="Segoe UI Light" pitchFamily="34" charset="0"/>
              </a:rPr>
              <a:t>html</a:t>
            </a:r>
            <a:r>
              <a:rPr lang="en-US" altLang="zh-CN" dirty="0">
                <a:latin typeface="Segoe UI Light" pitchFamily="34" charset="0"/>
              </a:rPr>
              <a:t>&gt;</a:t>
            </a:r>
            <a:endParaRPr lang="zh-CN" altLang="en-US" dirty="0"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53065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29612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响应</a:t>
            </a:r>
          </a:p>
        </p:txBody>
      </p:sp>
      <p:sp>
        <p:nvSpPr>
          <p:cNvPr id="2" name="矩形 1"/>
          <p:cNvSpPr/>
          <p:nvPr/>
        </p:nvSpPr>
        <p:spPr>
          <a:xfrm>
            <a:off x="3707904" y="1958929"/>
            <a:ext cx="1152128" cy="317943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528" y="2276872"/>
            <a:ext cx="2290091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5198" y="3413990"/>
            <a:ext cx="4636842" cy="188721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HTTP/1.0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76389" y="1988840"/>
            <a:ext cx="1080120" cy="4032448"/>
            <a:chOff x="1691680" y="1988840"/>
            <a:chExt cx="1080120" cy="4032448"/>
          </a:xfrm>
        </p:grpSpPr>
        <p:sp>
          <p:nvSpPr>
            <p:cNvPr id="38" name="矩形 37"/>
            <p:cNvSpPr/>
            <p:nvPr/>
          </p:nvSpPr>
          <p:spPr>
            <a:xfrm>
              <a:off x="1691680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客户端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9" name="直接连接符 38"/>
            <p:cNvCxnSpPr>
              <a:stCxn id="38" idx="2"/>
            </p:cNvCxnSpPr>
            <p:nvPr/>
          </p:nvCxnSpPr>
          <p:spPr>
            <a:xfrm>
              <a:off x="2231740" y="2420888"/>
              <a:ext cx="0" cy="3600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156176" y="1988840"/>
            <a:ext cx="1080120" cy="4032448"/>
            <a:chOff x="5971467" y="1988840"/>
            <a:chExt cx="1080120" cy="4032448"/>
          </a:xfrm>
        </p:grpSpPr>
        <p:sp>
          <p:nvSpPr>
            <p:cNvPr id="41" name="矩形 40"/>
            <p:cNvSpPr/>
            <p:nvPr/>
          </p:nvSpPr>
          <p:spPr>
            <a:xfrm>
              <a:off x="5971467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服务端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2" name="直接连接符 41"/>
            <p:cNvCxnSpPr>
              <a:stCxn id="41" idx="2"/>
            </p:cNvCxnSpPr>
            <p:nvPr/>
          </p:nvCxnSpPr>
          <p:spPr>
            <a:xfrm>
              <a:off x="6511527" y="2420888"/>
              <a:ext cx="0" cy="3600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2326439" y="3140968"/>
            <a:ext cx="180020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06226" y="3602041"/>
            <a:ext cx="180020" cy="1411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2479455" y="3073472"/>
            <a:ext cx="4126771" cy="537864"/>
            <a:chOff x="2294746" y="3217488"/>
            <a:chExt cx="4126771" cy="537864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2294746" y="3294279"/>
              <a:ext cx="4126771" cy="461073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358310">
              <a:off x="3622973" y="3217488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建立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连接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29150" y="4722556"/>
            <a:ext cx="4099767" cy="506644"/>
            <a:chOff x="2344441" y="4866572"/>
            <a:chExt cx="4099767" cy="506644"/>
          </a:xfrm>
        </p:grpSpPr>
        <p:cxnSp>
          <p:nvCxnSpPr>
            <p:cNvPr id="49" name="直接箭头连接符 48"/>
            <p:cNvCxnSpPr/>
            <p:nvPr/>
          </p:nvCxnSpPr>
          <p:spPr>
            <a:xfrm flipH="1">
              <a:off x="2344441" y="5085184"/>
              <a:ext cx="4099767" cy="288032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21321302">
              <a:off x="3635896" y="4866572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Segoe UI Light" pitchFamily="34" charset="0"/>
                  <a:ea typeface="微软雅黑" pitchFamily="34" charset="-122"/>
                </a:rPr>
                <a:t>关闭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连接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414822" y="3494986"/>
            <a:ext cx="5046572" cy="577423"/>
            <a:chOff x="2230113" y="3639002"/>
            <a:chExt cx="5046572" cy="577423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386482">
              <a:off x="2230113" y="3639002"/>
              <a:ext cx="5046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GET http://www.xxx.com/index.html HTTP1.0CRLF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506459" y="4013498"/>
            <a:ext cx="4099767" cy="711646"/>
            <a:chOff x="2321750" y="4157514"/>
            <a:chExt cx="4099767" cy="711646"/>
          </a:xfrm>
        </p:grpSpPr>
        <p:cxnSp>
          <p:nvCxnSpPr>
            <p:cNvPr id="55" name="直接箭头连接符 54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21321302">
              <a:off x="3227961" y="4157514"/>
              <a:ext cx="31570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HTTP/1.0 200 OKCRLF</a:t>
              </a:r>
              <a:endParaRPr lang="en-US" altLang="zh-CN" sz="1600" dirty="0">
                <a:latin typeface="Segoe UI Light" pitchFamily="34" charset="0"/>
                <a:ea typeface="微软雅黑" pitchFamily="34" charset="-122"/>
              </a:endParaRPr>
            </a:p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HTML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文档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HTTP/1.0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主要新增特性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277098734"/>
              </p:ext>
            </p:extLst>
          </p:nvPr>
        </p:nvGraphicFramePr>
        <p:xfrm>
          <a:off x="179512" y="1772816"/>
          <a:ext cx="8712968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9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息格式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51520" y="2142147"/>
            <a:ext cx="4176464" cy="397682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POST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/index.html </a:t>
            </a:r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HTTP/1.0</a:t>
            </a:r>
            <a:endParaRPr lang="en-US" altLang="zh-CN" b="1" dirty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User-Agent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err="1" smtClean="0">
                <a:solidFill>
                  <a:srgbClr val="00B050"/>
                </a:solidFill>
                <a:latin typeface="Segoe UI Light" pitchFamily="34" charset="0"/>
              </a:rPr>
              <a:t>firefox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1.0</a:t>
            </a:r>
          </a:p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Content-Length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: 23</a:t>
            </a:r>
          </a:p>
          <a:p>
            <a:endParaRPr lang="en-US" altLang="zh-CN" dirty="0">
              <a:latin typeface="Segoe UI Light" pitchFamily="34" charset="0"/>
            </a:endParaRPr>
          </a:p>
          <a:p>
            <a:r>
              <a:rPr lang="en-US" altLang="zh-CN" dirty="0" smtClean="0">
                <a:latin typeface="Segoe UI Light" pitchFamily="34" charset="0"/>
              </a:rPr>
              <a:t>key1=value1&amp;key2=value2</a:t>
            </a:r>
            <a:endParaRPr lang="zh-CN" altLang="en-US" dirty="0"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148653"/>
            <a:ext cx="4320480" cy="3970318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/1.0 200 OK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Date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Sun, 14 Tue 2016 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22:38:34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Server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Apache/1.3.3.7</a:t>
            </a:r>
            <a:endParaRPr lang="en-US" altLang="zh-CN" dirty="0" smtClean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Last-Modified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Wed, 08 Jan 2003 23:11:55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Content-Type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text/html;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charset=UTF-8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Content-Length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138</a:t>
            </a:r>
          </a:p>
          <a:p>
            <a:endParaRPr lang="en-US" altLang="zh-CN" dirty="0" smtClean="0">
              <a:latin typeface="Segoe UI Light" pitchFamily="34" charset="0"/>
            </a:endParaRPr>
          </a:p>
          <a:p>
            <a:r>
              <a:rPr lang="en-US" altLang="zh-CN" dirty="0" smtClean="0">
                <a:latin typeface="Segoe UI Light" pitchFamily="34" charset="0"/>
              </a:rPr>
              <a:t>&lt;</a:t>
            </a:r>
            <a:r>
              <a:rPr lang="en-US" altLang="zh-CN" b="1" dirty="0">
                <a:latin typeface="Segoe UI Light" pitchFamily="34" charset="0"/>
              </a:rPr>
              <a:t>html</a:t>
            </a:r>
            <a:r>
              <a:rPr lang="en-US" altLang="zh-CN" dirty="0" smtClean="0">
                <a:latin typeface="Segoe UI Light" pitchFamily="34" charset="0"/>
              </a:rPr>
              <a:t>&gt;</a:t>
            </a:r>
          </a:p>
          <a:p>
            <a:r>
              <a:rPr lang="en-US" altLang="zh-CN" dirty="0" smtClean="0">
                <a:latin typeface="Segoe UI Light" pitchFamily="34" charset="0"/>
              </a:rPr>
              <a:t>&lt;</a:t>
            </a:r>
            <a:r>
              <a:rPr lang="en-US" altLang="zh-CN" b="1" dirty="0">
                <a:latin typeface="Segoe UI Light" pitchFamily="34" charset="0"/>
              </a:rPr>
              <a:t>head</a:t>
            </a:r>
            <a:r>
              <a:rPr lang="en-US" altLang="zh-CN" dirty="0" smtClean="0">
                <a:latin typeface="Segoe UI Light" pitchFamily="34" charset="0"/>
              </a:rPr>
              <a:t>&gt;&lt;</a:t>
            </a:r>
            <a:r>
              <a:rPr lang="en-US" altLang="zh-CN" b="1" dirty="0">
                <a:latin typeface="Segoe UI Light" pitchFamily="34" charset="0"/>
              </a:rPr>
              <a:t>title</a:t>
            </a:r>
            <a:r>
              <a:rPr lang="en-US" altLang="zh-CN" dirty="0">
                <a:latin typeface="Segoe UI Light" pitchFamily="34" charset="0"/>
              </a:rPr>
              <a:t>&gt;An Example Page&lt;/</a:t>
            </a:r>
            <a:r>
              <a:rPr lang="en-US" altLang="zh-CN" b="1" dirty="0">
                <a:latin typeface="Segoe UI Light" pitchFamily="34" charset="0"/>
              </a:rPr>
              <a:t>title</a:t>
            </a:r>
            <a:r>
              <a:rPr lang="en-US" altLang="zh-CN" dirty="0" smtClean="0">
                <a:latin typeface="Segoe UI Light" pitchFamily="34" charset="0"/>
              </a:rPr>
              <a:t>&gt;&lt;/</a:t>
            </a:r>
            <a:r>
              <a:rPr lang="en-US" altLang="zh-CN" b="1" dirty="0">
                <a:latin typeface="Segoe UI Light" pitchFamily="34" charset="0"/>
              </a:rPr>
              <a:t>head</a:t>
            </a:r>
            <a:r>
              <a:rPr lang="en-US" altLang="zh-CN" dirty="0" smtClean="0">
                <a:latin typeface="Segoe UI Light" pitchFamily="34" charset="0"/>
              </a:rPr>
              <a:t>&gt;</a:t>
            </a:r>
          </a:p>
          <a:p>
            <a:r>
              <a:rPr lang="en-US" altLang="zh-CN" dirty="0" smtClean="0">
                <a:latin typeface="Segoe UI Light" pitchFamily="34" charset="0"/>
              </a:rPr>
              <a:t>&lt;</a:t>
            </a:r>
            <a:r>
              <a:rPr lang="en-US" altLang="zh-CN" b="1" dirty="0">
                <a:latin typeface="Segoe UI Light" pitchFamily="34" charset="0"/>
              </a:rPr>
              <a:t>body</a:t>
            </a:r>
            <a:r>
              <a:rPr lang="en-US" altLang="zh-CN" dirty="0">
                <a:latin typeface="Segoe UI Light" pitchFamily="34" charset="0"/>
              </a:rPr>
              <a:t>&gt; </a:t>
            </a:r>
            <a:r>
              <a:rPr lang="en-US" altLang="zh-CN" dirty="0" smtClean="0">
                <a:latin typeface="Segoe UI Light" pitchFamily="34" charset="0"/>
              </a:rPr>
              <a:t>Hello </a:t>
            </a:r>
            <a:r>
              <a:rPr lang="en-US" altLang="zh-CN" dirty="0">
                <a:latin typeface="Segoe UI Light" pitchFamily="34" charset="0"/>
              </a:rPr>
              <a:t>World, this is a very simple HTML document</a:t>
            </a:r>
            <a:r>
              <a:rPr lang="en-US" altLang="zh-CN" dirty="0" smtClean="0">
                <a:latin typeface="Segoe UI Light" pitchFamily="34" charset="0"/>
              </a:rPr>
              <a:t>.&lt;/</a:t>
            </a:r>
            <a:r>
              <a:rPr lang="en-US" altLang="zh-CN" b="1" dirty="0">
                <a:latin typeface="Segoe UI Light" pitchFamily="34" charset="0"/>
              </a:rPr>
              <a:t>body</a:t>
            </a:r>
            <a:r>
              <a:rPr lang="en-US" altLang="zh-CN" dirty="0" smtClean="0">
                <a:latin typeface="Segoe UI Light" pitchFamily="34" charset="0"/>
              </a:rPr>
              <a:t>&gt;</a:t>
            </a:r>
          </a:p>
          <a:p>
            <a:r>
              <a:rPr lang="en-US" altLang="zh-CN" dirty="0" smtClean="0">
                <a:latin typeface="Segoe UI Light" pitchFamily="34" charset="0"/>
              </a:rPr>
              <a:t>&lt;/</a:t>
            </a:r>
            <a:r>
              <a:rPr lang="en-US" altLang="zh-CN" b="1" dirty="0">
                <a:latin typeface="Segoe UI Light" pitchFamily="34" charset="0"/>
              </a:rPr>
              <a:t>html</a:t>
            </a:r>
            <a:r>
              <a:rPr lang="en-US" altLang="zh-CN" dirty="0">
                <a:latin typeface="Segoe UI Light" pitchFamily="34" charset="0"/>
              </a:rPr>
              <a:t>&gt;</a:t>
            </a:r>
            <a:endParaRPr lang="zh-CN" altLang="en-US" dirty="0">
              <a:latin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求格式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710100"/>
            <a:ext cx="11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应格式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520" y="2142147"/>
            <a:ext cx="4176464" cy="864097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1520" y="3284984"/>
            <a:ext cx="4176464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572000" y="2142148"/>
            <a:ext cx="4320480" cy="1991664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72000" y="4374396"/>
            <a:ext cx="4320480" cy="1744574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 rot="2735639">
            <a:off x="3927341" y="2188258"/>
            <a:ext cx="360040" cy="96724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请</a:t>
            </a:r>
            <a:r>
              <a:rPr lang="zh-CN" altLang="en-US" sz="1600" dirty="0" smtClean="0"/>
              <a:t>求头</a:t>
            </a:r>
            <a:endParaRPr lang="zh-CN" altLang="en-US" sz="1600" dirty="0"/>
          </a:p>
        </p:txBody>
      </p:sp>
      <p:sp>
        <p:nvSpPr>
          <p:cNvPr id="12" name="流程图: 过程 11"/>
          <p:cNvSpPr/>
          <p:nvPr/>
        </p:nvSpPr>
        <p:spPr>
          <a:xfrm rot="2735639">
            <a:off x="3927341" y="3054430"/>
            <a:ext cx="360040" cy="96724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请</a:t>
            </a:r>
            <a:r>
              <a:rPr lang="zh-CN" altLang="en-US" sz="1600" dirty="0" smtClean="0"/>
              <a:t>求主体</a:t>
            </a:r>
            <a:endParaRPr lang="zh-CN" altLang="en-US" sz="1600" dirty="0"/>
          </a:p>
        </p:txBody>
      </p:sp>
      <p:sp>
        <p:nvSpPr>
          <p:cNvPr id="14" name="流程图: 过程 13"/>
          <p:cNvSpPr/>
          <p:nvPr/>
        </p:nvSpPr>
        <p:spPr>
          <a:xfrm rot="2735639">
            <a:off x="8496707" y="3457690"/>
            <a:ext cx="360040" cy="96724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响应</a:t>
            </a:r>
            <a:r>
              <a:rPr lang="zh-CN" altLang="en-US" sz="1600" dirty="0" smtClean="0"/>
              <a:t>头</a:t>
            </a:r>
            <a:endParaRPr lang="zh-CN" altLang="en-US" sz="1600" dirty="0"/>
          </a:p>
        </p:txBody>
      </p:sp>
      <p:sp>
        <p:nvSpPr>
          <p:cNvPr id="17" name="流程图: 过程 16"/>
          <p:cNvSpPr/>
          <p:nvPr/>
        </p:nvSpPr>
        <p:spPr>
          <a:xfrm rot="2735639">
            <a:off x="8391837" y="5284601"/>
            <a:ext cx="360040" cy="96724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响</a:t>
            </a:r>
            <a:r>
              <a:rPr lang="zh-CN" altLang="en-US" sz="1600" dirty="0" smtClean="0"/>
              <a:t>应</a:t>
            </a:r>
            <a:r>
              <a:rPr lang="zh-CN" altLang="en-US" sz="1600" dirty="0"/>
              <a:t>主体</a:t>
            </a:r>
          </a:p>
        </p:txBody>
      </p:sp>
    </p:spTree>
    <p:extLst>
      <p:ext uri="{BB962C8B-B14F-4D97-AF65-F5344CB8AC3E}">
        <p14:creationId xmlns:p14="http://schemas.microsoft.com/office/powerpoint/2010/main" val="2821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存机制：过期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251520" y="2142147"/>
            <a:ext cx="3456384" cy="397682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GET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/index.html </a:t>
            </a:r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HTTP/1.0</a:t>
            </a:r>
            <a:endParaRPr lang="en-US" altLang="zh-CN" b="1" dirty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User-Agent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err="1" smtClean="0">
                <a:solidFill>
                  <a:srgbClr val="00B050"/>
                </a:solidFill>
                <a:latin typeface="Segoe UI Light" pitchFamily="34" charset="0"/>
              </a:rPr>
              <a:t>firefox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1.0</a:t>
            </a:r>
          </a:p>
          <a:p>
            <a:endParaRPr lang="en-US" altLang="zh-CN" dirty="0">
              <a:latin typeface="Segoe UI Light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920" y="2148653"/>
            <a:ext cx="5040560" cy="3970317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/1.0</a:t>
            </a:r>
            <a:r>
              <a:rPr lang="en-US" altLang="zh-CN" dirty="0" smtClean="0"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200</a:t>
            </a:r>
            <a:r>
              <a:rPr lang="en-US" altLang="zh-CN" dirty="0" smtClean="0"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OK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Date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Tue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, 12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Jan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2016 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22:38:34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Server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Apache/1.3.3.7</a:t>
            </a:r>
            <a:endParaRPr lang="en-US" altLang="zh-CN" dirty="0" smtClean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Last-Modified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Fri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08 Jan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2016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23:11:55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Expires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Fri, 15 Jan 2016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02:25:05 GMT</a:t>
            </a:r>
            <a:endParaRPr lang="en-US" altLang="zh-CN" dirty="0" smtClean="0">
              <a:solidFill>
                <a:srgbClr val="FF000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Content-Type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text/html;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charset=UTF-8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Content-Length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138</a:t>
            </a:r>
          </a:p>
          <a:p>
            <a:endParaRPr lang="en-US" altLang="zh-CN" dirty="0" smtClean="0">
              <a:latin typeface="Segoe UI Light" pitchFamily="34" charset="0"/>
            </a:endParaRPr>
          </a:p>
          <a:p>
            <a:r>
              <a:rPr lang="en-US" altLang="zh-CN" dirty="0" smtClean="0">
                <a:latin typeface="Segoe UI Light" pitchFamily="34" charset="0"/>
              </a:rPr>
              <a:t>&lt;</a:t>
            </a:r>
            <a:r>
              <a:rPr lang="en-US" altLang="zh-CN" b="1" dirty="0">
                <a:latin typeface="Segoe UI Light" pitchFamily="34" charset="0"/>
              </a:rPr>
              <a:t>html</a:t>
            </a:r>
            <a:r>
              <a:rPr lang="en-US" altLang="zh-CN" dirty="0" smtClean="0">
                <a:latin typeface="Segoe UI Light" pitchFamily="34" charset="0"/>
              </a:rPr>
              <a:t>&gt;&lt;</a:t>
            </a:r>
            <a:r>
              <a:rPr lang="en-US" altLang="zh-CN" b="1" dirty="0">
                <a:latin typeface="Segoe UI Light" pitchFamily="34" charset="0"/>
              </a:rPr>
              <a:t>head</a:t>
            </a:r>
            <a:r>
              <a:rPr lang="en-US" altLang="zh-CN" dirty="0" smtClean="0">
                <a:latin typeface="Segoe UI Light" pitchFamily="34" charset="0"/>
              </a:rPr>
              <a:t>&gt;…</a:t>
            </a:r>
            <a:endParaRPr lang="zh-CN" altLang="en-US" dirty="0">
              <a:latin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520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43322" y="1710100"/>
            <a:ext cx="11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1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存机制：验证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251520" y="1972456"/>
            <a:ext cx="3456384" cy="4624896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GET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/index.html </a:t>
            </a:r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HTTP/1.0</a:t>
            </a:r>
            <a:endParaRPr lang="en-US" altLang="zh-CN" b="1" dirty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User-Agent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err="1" smtClean="0">
                <a:solidFill>
                  <a:srgbClr val="00B050"/>
                </a:solidFill>
                <a:latin typeface="Segoe UI Light" pitchFamily="34" charset="0"/>
              </a:rPr>
              <a:t>firefox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1.0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Segoe UI Light" pitchFamily="34" charset="0"/>
              </a:rPr>
              <a:t>If-Modified-Since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Fri,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08 Jan 2016 23:11:55 GMT</a:t>
            </a:r>
            <a:endParaRPr lang="en-US" altLang="zh-CN" dirty="0" smtClean="0">
              <a:solidFill>
                <a:srgbClr val="FF0000"/>
              </a:solidFill>
              <a:latin typeface="Segoe UI Light" pitchFamily="34" charset="0"/>
            </a:endParaRPr>
          </a:p>
          <a:p>
            <a:endParaRPr lang="en-US" altLang="zh-CN" dirty="0"/>
          </a:p>
        </p:txBody>
      </p:sp>
      <p:sp>
        <p:nvSpPr>
          <p:cNvPr id="32" name="TextBox 31"/>
          <p:cNvSpPr txBox="1"/>
          <p:nvPr/>
        </p:nvSpPr>
        <p:spPr>
          <a:xfrm>
            <a:off x="3851920" y="1978962"/>
            <a:ext cx="5040560" cy="198190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/1.0</a:t>
            </a:r>
            <a:r>
              <a:rPr lang="en-US" altLang="zh-CN" dirty="0" smtClean="0"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304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Not Modified</a:t>
            </a:r>
            <a:endParaRPr lang="en-US" altLang="zh-CN" dirty="0" smtClean="0">
              <a:solidFill>
                <a:srgbClr val="FF000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Date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Sun, 14 Tue 2016 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22:38:34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Server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Apache/1.3.3.7</a:t>
            </a:r>
            <a:endParaRPr lang="en-US" altLang="zh-CN" dirty="0" smtClean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Last-Modified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Fri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08 Jan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2016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23:11:55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Expires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Mon, 18 Jan 2016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02:25:05 GMT</a:t>
            </a:r>
            <a:endParaRPr lang="en-US" altLang="zh-CN" dirty="0" smtClean="0">
              <a:solidFill>
                <a:srgbClr val="FF000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Content-Type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text/html;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charset=UTF-8</a:t>
            </a:r>
          </a:p>
          <a:p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520" y="153111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1920" y="1540409"/>
            <a:ext cx="11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4077072"/>
            <a:ext cx="5040560" cy="252028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/1.0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200 OK</a:t>
            </a:r>
            <a:endParaRPr lang="en-US" altLang="zh-CN" dirty="0" smtClean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Date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Sun, 14 Tue 2016 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22:38:34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Server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Apache/1.3.3.7</a:t>
            </a:r>
            <a:endParaRPr lang="en-US" altLang="zh-CN" dirty="0" smtClean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Last-Modified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Fri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, 14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Jan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2016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23:11:55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Expires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Mon, 18 Jan 2016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02:25:05 GMT</a:t>
            </a:r>
            <a:endParaRPr lang="en-US" altLang="zh-CN" dirty="0" smtClean="0">
              <a:solidFill>
                <a:srgbClr val="FF000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Content-Type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text/html;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charset=UTF-8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Content-Length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138</a:t>
            </a:r>
          </a:p>
          <a:p>
            <a:endParaRPr lang="en-US" altLang="zh-CN" dirty="0">
              <a:latin typeface="Segoe UI Light" pitchFamily="34" charset="0"/>
            </a:endParaRPr>
          </a:p>
          <a:p>
            <a:r>
              <a:rPr lang="en-US" altLang="zh-CN" dirty="0">
                <a:latin typeface="Segoe UI Light" pitchFamily="34" charset="0"/>
              </a:rPr>
              <a:t>&lt;</a:t>
            </a:r>
            <a:r>
              <a:rPr lang="en-US" altLang="zh-CN" b="1" dirty="0">
                <a:latin typeface="Segoe UI Light" pitchFamily="34" charset="0"/>
              </a:rPr>
              <a:t>html</a:t>
            </a:r>
            <a:r>
              <a:rPr lang="en-US" altLang="zh-CN" dirty="0" smtClean="0">
                <a:latin typeface="Segoe UI Light" pitchFamily="34" charset="0"/>
              </a:rPr>
              <a:t>&gt;&lt;</a:t>
            </a:r>
            <a:r>
              <a:rPr lang="en-US" altLang="zh-CN" b="1" dirty="0" smtClean="0">
                <a:latin typeface="Segoe UI Light" pitchFamily="34" charset="0"/>
              </a:rPr>
              <a:t>head</a:t>
            </a:r>
            <a:r>
              <a:rPr lang="en-US" altLang="zh-CN" dirty="0" smtClean="0">
                <a:latin typeface="Segoe UI Light" pitchFamily="34" charset="0"/>
              </a:rPr>
              <a:t>&gt;…</a:t>
            </a:r>
            <a:endParaRPr lang="zh-CN" altLang="en-US" dirty="0">
              <a:latin typeface="Segoe UI Light" pitchFamily="34" charset="0"/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 rot="2735639">
            <a:off x="8417654" y="2893689"/>
            <a:ext cx="360040" cy="124110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没</a:t>
            </a:r>
            <a:r>
              <a:rPr lang="zh-CN" altLang="en-US" sz="1600" dirty="0" smtClean="0"/>
              <a:t>有改变</a:t>
            </a:r>
            <a:endParaRPr lang="zh-CN" altLang="en-US" sz="1600" dirty="0"/>
          </a:p>
        </p:txBody>
      </p:sp>
      <p:sp>
        <p:nvSpPr>
          <p:cNvPr id="13" name="流程图: 过程 12"/>
          <p:cNvSpPr/>
          <p:nvPr/>
        </p:nvSpPr>
        <p:spPr>
          <a:xfrm rot="2735639">
            <a:off x="8345646" y="5485976"/>
            <a:ext cx="360040" cy="124110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改变了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2747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错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误处理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971600" y="2132856"/>
            <a:ext cx="7200800" cy="64807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：服务端的临时响应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971600" y="2780928"/>
            <a:ext cx="7200800" cy="64807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：服务端成功接收并处理了客户端请求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971600" y="3429000"/>
            <a:ext cx="7200800" cy="64807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：服务端给客户端返回用于重定向的信息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971600" y="4077072"/>
            <a:ext cx="7200800" cy="64807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：客户端请求存在非法信息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971600" y="4725144"/>
            <a:ext cx="7200800" cy="64807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5XX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：服务端出现错误，未能正常处理客户端请求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4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份认证：与源站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516216" y="2168860"/>
            <a:ext cx="1728192" cy="3204356"/>
            <a:chOff x="6516216" y="2168860"/>
            <a:chExt cx="1728192" cy="3204356"/>
          </a:xfrm>
        </p:grpSpPr>
        <p:sp>
          <p:nvSpPr>
            <p:cNvPr id="17" name="矩形 16"/>
            <p:cNvSpPr/>
            <p:nvPr/>
          </p:nvSpPr>
          <p:spPr>
            <a:xfrm>
              <a:off x="6516216" y="2168860"/>
              <a:ext cx="1728192" cy="3204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061150" y="3041603"/>
              <a:ext cx="638322" cy="1286578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 flipH="1">
            <a:off x="7296476" y="4377767"/>
            <a:ext cx="167669" cy="150917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6975189" y="4528684"/>
            <a:ext cx="810242" cy="0"/>
          </a:xfrm>
          <a:prstGeom prst="line">
            <a:avLst/>
          </a:prstGeom>
          <a:ln w="5715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344307" y="4095687"/>
            <a:ext cx="7200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44307" y="3879663"/>
            <a:ext cx="7200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44307" y="3659398"/>
            <a:ext cx="7200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3568" y="2168860"/>
            <a:ext cx="1728192" cy="3204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800" dirty="0" smtClean="0">
                <a:solidFill>
                  <a:srgbClr val="191919"/>
                </a:solidFill>
                <a:sym typeface="Wingdings"/>
              </a:rPr>
              <a:t></a:t>
            </a:r>
            <a:endParaRPr lang="zh-CN" altLang="en-US" sz="13800" dirty="0">
              <a:solidFill>
                <a:srgbClr val="191919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411760" y="2708920"/>
            <a:ext cx="432048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2411760" y="3429000"/>
            <a:ext cx="432048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411760" y="4149080"/>
            <a:ext cx="432048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2411760" y="4869160"/>
            <a:ext cx="432048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75856" y="2350621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请求，未带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Authorization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43807" y="3059668"/>
            <a:ext cx="388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401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带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WWW-Authenticate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75856" y="377974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请求，带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Authorization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67944" y="44998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响应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性扩展：长连接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929019"/>
            <a:ext cx="8640960" cy="1200329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GET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http://www.xxx.com/index.html </a:t>
            </a:r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HTTP/1.0</a:t>
            </a:r>
            <a:endParaRPr lang="en-US" altLang="zh-CN" b="1" dirty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User-Agent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err="1" smtClean="0">
                <a:solidFill>
                  <a:srgbClr val="00B050"/>
                </a:solidFill>
                <a:latin typeface="Segoe UI Light" pitchFamily="34" charset="0"/>
              </a:rPr>
              <a:t>firefox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1.0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Segoe UI Light" pitchFamily="34" charset="0"/>
              </a:rPr>
              <a:t>Connection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: keep-alive</a:t>
            </a:r>
          </a:p>
          <a:p>
            <a:endParaRPr lang="zh-CN" altLang="en-US" dirty="0">
              <a:latin typeface="Segoe UI Ligh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520" y="3530039"/>
            <a:ext cx="8640960" cy="2862322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/1.0 200 OK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Date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Sun, 14 Tue 2016 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22:38:34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Connection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keep-alive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Keep-Alive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timeout=10,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max=5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Server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Apache/1.3.3.7 (Unix) (Red-Hat/Linux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Last-Modified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Wed, 08 Jan 2003 23:11:55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Content-Type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text/html;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charset=UTF-8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Content-Length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138</a:t>
            </a:r>
          </a:p>
          <a:p>
            <a:endParaRPr lang="en-US" altLang="zh-CN" dirty="0" smtClean="0">
              <a:latin typeface="Segoe UI Light" pitchFamily="34" charset="0"/>
            </a:endParaRPr>
          </a:p>
          <a:p>
            <a:r>
              <a:rPr lang="en-US" altLang="zh-CN" dirty="0" smtClean="0">
                <a:latin typeface="Segoe UI Light" pitchFamily="34" charset="0"/>
              </a:rPr>
              <a:t>&lt;</a:t>
            </a:r>
            <a:r>
              <a:rPr lang="en-US" altLang="zh-CN" b="1" dirty="0">
                <a:latin typeface="Segoe UI Light" pitchFamily="34" charset="0"/>
              </a:rPr>
              <a:t>html</a:t>
            </a:r>
            <a:r>
              <a:rPr lang="en-US" altLang="zh-CN" dirty="0" smtClean="0">
                <a:latin typeface="Segoe UI Light" pitchFamily="34" charset="0"/>
              </a:rPr>
              <a:t>&gt;&lt;</a:t>
            </a:r>
            <a:r>
              <a:rPr lang="en-US" altLang="zh-CN" b="1" dirty="0" smtClean="0">
                <a:latin typeface="Segoe UI Light" pitchFamily="34" charset="0"/>
              </a:rPr>
              <a:t>head&gt;…</a:t>
            </a:r>
            <a:endParaRPr lang="zh-CN" altLang="en-US" dirty="0"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50074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31331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25592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71625" y="1499617"/>
            <a:ext cx="6072188" cy="257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始于简单</a:t>
            </a:r>
            <a:endParaRPr lang="en-US" altLang="zh-CN" sz="66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终于简单</a:t>
            </a:r>
            <a:endParaRPr lang="zh-CN" altLang="en-US" sz="6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25" y="673100"/>
            <a:ext cx="25193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卓越的互联网业务平台提供商</a:t>
            </a:r>
          </a:p>
        </p:txBody>
      </p:sp>
    </p:spTree>
    <p:extLst>
      <p:ext uri="{BB962C8B-B14F-4D97-AF65-F5344CB8AC3E}">
        <p14:creationId xmlns:p14="http://schemas.microsoft.com/office/powerpoint/2010/main" val="4771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性扩展：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长连接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76389" y="1844824"/>
            <a:ext cx="1080120" cy="4536504"/>
            <a:chOff x="1691680" y="1988840"/>
            <a:chExt cx="1080120" cy="4536504"/>
          </a:xfrm>
        </p:grpSpPr>
        <p:sp>
          <p:nvSpPr>
            <p:cNvPr id="5" name="矩形 4"/>
            <p:cNvSpPr/>
            <p:nvPr/>
          </p:nvSpPr>
          <p:spPr>
            <a:xfrm>
              <a:off x="1691680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客户端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>
              <a:off x="2231740" y="2420888"/>
              <a:ext cx="0" cy="4104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156176" y="1844824"/>
            <a:ext cx="1080120" cy="4536504"/>
            <a:chOff x="5971467" y="1988840"/>
            <a:chExt cx="1080120" cy="4536504"/>
          </a:xfrm>
        </p:grpSpPr>
        <p:sp>
          <p:nvSpPr>
            <p:cNvPr id="9" name="矩形 8"/>
            <p:cNvSpPr/>
            <p:nvPr/>
          </p:nvSpPr>
          <p:spPr>
            <a:xfrm>
              <a:off x="5971467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服务端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>
              <a:stCxn id="9" idx="2"/>
            </p:cNvCxnSpPr>
            <p:nvPr/>
          </p:nvCxnSpPr>
          <p:spPr>
            <a:xfrm>
              <a:off x="6511527" y="2420888"/>
              <a:ext cx="0" cy="4104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2326439" y="2488384"/>
            <a:ext cx="180020" cy="3676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06226" y="2949457"/>
            <a:ext cx="180020" cy="2927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479455" y="2420888"/>
            <a:ext cx="4126771" cy="537864"/>
            <a:chOff x="2294746" y="3217488"/>
            <a:chExt cx="4126771" cy="53786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2294746" y="3294279"/>
              <a:ext cx="4126771" cy="461073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358310">
              <a:off x="3622973" y="3217488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建立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连接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29150" y="5589240"/>
            <a:ext cx="4099767" cy="506644"/>
            <a:chOff x="2344441" y="4866572"/>
            <a:chExt cx="4099767" cy="506644"/>
          </a:xfrm>
        </p:grpSpPr>
        <p:cxnSp>
          <p:nvCxnSpPr>
            <p:cNvPr id="17" name="直接箭头连接符 16"/>
            <p:cNvCxnSpPr/>
            <p:nvPr/>
          </p:nvCxnSpPr>
          <p:spPr>
            <a:xfrm flipH="1">
              <a:off x="2344441" y="5085184"/>
              <a:ext cx="4099767" cy="288032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1321302">
              <a:off x="3635896" y="4866572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Segoe UI Light" pitchFamily="34" charset="0"/>
                  <a:ea typeface="微软雅黑" pitchFamily="34" charset="-122"/>
                </a:rPr>
                <a:t>关闭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连接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484951" y="2680507"/>
            <a:ext cx="4661247" cy="739318"/>
            <a:chOff x="2300242" y="3477107"/>
            <a:chExt cx="4661247" cy="739318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386482">
              <a:off x="2300242" y="3477107"/>
              <a:ext cx="46612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GET http://www.xxx.com/index.html HTTP</a:t>
              </a:r>
              <a:r>
                <a:rPr lang="en-US" altLang="zh-CN" sz="1600" dirty="0">
                  <a:latin typeface="Segoe UI Light" pitchFamily="34" charset="0"/>
                  <a:ea typeface="微软雅黑" pitchFamily="34" charset="-122"/>
                </a:rPr>
                <a:t>/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1.0</a:t>
              </a:r>
            </a:p>
            <a:p>
              <a:r>
                <a:rPr lang="en-US" altLang="zh-CN" sz="1600" dirty="0" smtClean="0">
                  <a:solidFill>
                    <a:srgbClr val="FF0000"/>
                  </a:solidFill>
                  <a:latin typeface="Segoe UI Light" pitchFamily="34" charset="0"/>
                  <a:ea typeface="微软雅黑" pitchFamily="34" charset="-122"/>
                </a:rPr>
                <a:t>Connection: keep-alive</a:t>
              </a:r>
              <a:endParaRPr lang="en-US" altLang="zh-CN" sz="1600" dirty="0">
                <a:solidFill>
                  <a:srgbClr val="FF0000"/>
                </a:solidFill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06459" y="3181774"/>
            <a:ext cx="4099767" cy="890786"/>
            <a:chOff x="2321750" y="3978374"/>
            <a:chExt cx="4099767" cy="890786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1321302">
              <a:off x="2543147" y="3978374"/>
              <a:ext cx="34001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HTTP/1.0 200 OK</a:t>
              </a:r>
            </a:p>
            <a:p>
              <a:r>
                <a:rPr lang="en-US" altLang="zh-CN" sz="1600" dirty="0" smtClean="0">
                  <a:solidFill>
                    <a:srgbClr val="FF0000"/>
                  </a:solidFill>
                  <a:latin typeface="Segoe UI Light" pitchFamily="34" charset="0"/>
                  <a:ea typeface="微软雅黑" pitchFamily="34" charset="-122"/>
                </a:rPr>
                <a:t>Connection: keep-</a:t>
              </a:r>
              <a:r>
                <a:rPr lang="en-US" altLang="zh-CN" sz="1600" dirty="0" err="1" smtClean="0">
                  <a:solidFill>
                    <a:srgbClr val="FF0000"/>
                  </a:solidFill>
                  <a:latin typeface="Segoe UI Light" pitchFamily="34" charset="0"/>
                  <a:ea typeface="微软雅黑" pitchFamily="34" charset="-122"/>
                </a:rPr>
                <a:t>alive</a:t>
              </a:r>
              <a:r>
                <a:rPr lang="en-US" altLang="zh-CN" sz="1600" dirty="0" err="1" smtClean="0">
                  <a:latin typeface="Segoe UI Light" pitchFamily="34" charset="0"/>
                  <a:ea typeface="微软雅黑" pitchFamily="34" charset="-122"/>
                </a:rPr>
                <a:t>CRLF</a:t>
              </a:r>
              <a:endParaRPr lang="en-US" altLang="zh-CN" sz="1600" dirty="0" smtClean="0">
                <a:latin typeface="Segoe UI Light" pitchFamily="34" charset="0"/>
                <a:ea typeface="微软雅黑" pitchFamily="34" charset="-122"/>
              </a:endParaRPr>
            </a:p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HTML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文档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15684" y="4558772"/>
            <a:ext cx="4773624" cy="521749"/>
            <a:chOff x="2215783" y="3694676"/>
            <a:chExt cx="4773624" cy="521749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386482">
              <a:off x="2215783" y="3694676"/>
              <a:ext cx="4773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GET http://www.xxx.com/index2.html HTTP/1.0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521651" y="5042686"/>
            <a:ext cx="4099767" cy="690570"/>
            <a:chOff x="2321750" y="4178590"/>
            <a:chExt cx="4099767" cy="690570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321302">
              <a:off x="2735437" y="4178590"/>
              <a:ext cx="2530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HTTP/1.0 200 OKCRLF</a:t>
              </a:r>
            </a:p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HTML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文档</a:t>
              </a:r>
              <a:endParaRPr lang="en-US" altLang="zh-CN" sz="1600" dirty="0" smtClean="0">
                <a:latin typeface="Segoe UI Light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长连接的问题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7504" y="1844824"/>
            <a:ext cx="1296144" cy="4536504"/>
            <a:chOff x="1547664" y="1988840"/>
            <a:chExt cx="1296144" cy="4536504"/>
          </a:xfrm>
        </p:grpSpPr>
        <p:sp>
          <p:nvSpPr>
            <p:cNvPr id="32" name="矩形 31"/>
            <p:cNvSpPr/>
            <p:nvPr/>
          </p:nvSpPr>
          <p:spPr>
            <a:xfrm>
              <a:off x="1547664" y="1988840"/>
              <a:ext cx="1296144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1.0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客户端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" name="直接连接符 32"/>
            <p:cNvCxnSpPr>
              <a:stCxn id="32" idx="2"/>
            </p:cNvCxnSpPr>
            <p:nvPr/>
          </p:nvCxnSpPr>
          <p:spPr>
            <a:xfrm flipH="1">
              <a:off x="2159732" y="2420888"/>
              <a:ext cx="36004" cy="4104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563888" y="1628800"/>
            <a:ext cx="2016224" cy="4752528"/>
            <a:chOff x="5539419" y="1772816"/>
            <a:chExt cx="2016224" cy="4752528"/>
          </a:xfrm>
        </p:grpSpPr>
        <p:sp>
          <p:nvSpPr>
            <p:cNvPr id="35" name="矩形 34"/>
            <p:cNvSpPr/>
            <p:nvPr/>
          </p:nvSpPr>
          <p:spPr>
            <a:xfrm>
              <a:off x="5539419" y="1772816"/>
              <a:ext cx="2016224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旧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1.0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代理：不识别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Connection</a:t>
              </a:r>
            </a:p>
          </p:txBody>
        </p:sp>
        <p:cxnSp>
          <p:nvCxnSpPr>
            <p:cNvPr id="36" name="直接连接符 35"/>
            <p:cNvCxnSpPr>
              <a:stCxn id="35" idx="2"/>
            </p:cNvCxnSpPr>
            <p:nvPr/>
          </p:nvCxnSpPr>
          <p:spPr>
            <a:xfrm flipH="1">
              <a:off x="6511527" y="2420888"/>
              <a:ext cx="36004" cy="4104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701570" y="2488384"/>
            <a:ext cx="180020" cy="3676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27984" y="2949457"/>
            <a:ext cx="194912" cy="3215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881590" y="2578515"/>
            <a:ext cx="3564396" cy="742401"/>
            <a:chOff x="2321750" y="3375115"/>
            <a:chExt cx="3564396" cy="742401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2321750" y="3755352"/>
              <a:ext cx="3564396" cy="362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386482">
              <a:off x="2641305" y="3375115"/>
              <a:ext cx="28429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GET /index.html HTTP/1.0</a:t>
              </a:r>
            </a:p>
            <a:p>
              <a:r>
                <a:rPr lang="en-US" altLang="zh-CN" sz="1600" dirty="0" smtClean="0">
                  <a:solidFill>
                    <a:srgbClr val="FF0000"/>
                  </a:solidFill>
                  <a:latin typeface="Segoe UI Light" pitchFamily="34" charset="0"/>
                  <a:ea typeface="微软雅黑" pitchFamily="34" charset="-122"/>
                </a:rPr>
                <a:t>Connection: keep-alive</a:t>
              </a:r>
              <a:endParaRPr lang="en-US" altLang="zh-CN" sz="1600" dirty="0">
                <a:solidFill>
                  <a:srgbClr val="FF0000"/>
                </a:solidFill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81591" y="4266406"/>
            <a:ext cx="3621512" cy="890786"/>
            <a:chOff x="2321751" y="3978374"/>
            <a:chExt cx="3621512" cy="890786"/>
          </a:xfrm>
        </p:grpSpPr>
        <p:cxnSp>
          <p:nvCxnSpPr>
            <p:cNvPr id="49" name="直接箭头连接符 48"/>
            <p:cNvCxnSpPr/>
            <p:nvPr/>
          </p:nvCxnSpPr>
          <p:spPr>
            <a:xfrm flipH="1">
              <a:off x="2321751" y="4581128"/>
              <a:ext cx="3564395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21321302">
              <a:off x="2543147" y="3978374"/>
              <a:ext cx="34001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HTTP/1.0 200 OK</a:t>
              </a:r>
            </a:p>
            <a:p>
              <a:r>
                <a:rPr lang="en-US" altLang="zh-CN" sz="1600" dirty="0" smtClean="0">
                  <a:solidFill>
                    <a:srgbClr val="FF0000"/>
                  </a:solidFill>
                  <a:latin typeface="Segoe UI Light" pitchFamily="34" charset="0"/>
                  <a:ea typeface="微软雅黑" pitchFamily="34" charset="-122"/>
                </a:rPr>
                <a:t>Connection: keep-</a:t>
              </a:r>
              <a:r>
                <a:rPr lang="en-US" altLang="zh-CN" sz="1600" dirty="0" err="1" smtClean="0">
                  <a:solidFill>
                    <a:srgbClr val="FF0000"/>
                  </a:solidFill>
                  <a:latin typeface="Segoe UI Light" pitchFamily="34" charset="0"/>
                  <a:ea typeface="微软雅黑" pitchFamily="34" charset="-122"/>
                </a:rPr>
                <a:t>alive</a:t>
              </a:r>
              <a:r>
                <a:rPr lang="en-US" altLang="zh-CN" sz="1600" dirty="0" err="1" smtClean="0">
                  <a:latin typeface="Segoe UI Light" pitchFamily="34" charset="0"/>
                  <a:ea typeface="微软雅黑" pitchFamily="34" charset="-122"/>
                </a:rPr>
                <a:t>CRLF</a:t>
              </a:r>
              <a:endParaRPr lang="en-US" altLang="zh-CN" sz="1600" dirty="0" smtClean="0">
                <a:latin typeface="Segoe UI Light" pitchFamily="34" charset="0"/>
                <a:ea typeface="微软雅黑" pitchFamily="34" charset="-122"/>
              </a:endParaRPr>
            </a:p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HTML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文档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740352" y="1844824"/>
            <a:ext cx="1080120" cy="4536504"/>
            <a:chOff x="5971467" y="1988840"/>
            <a:chExt cx="1080120" cy="4536504"/>
          </a:xfrm>
        </p:grpSpPr>
        <p:sp>
          <p:nvSpPr>
            <p:cNvPr id="58" name="矩形 57"/>
            <p:cNvSpPr/>
            <p:nvPr/>
          </p:nvSpPr>
          <p:spPr>
            <a:xfrm>
              <a:off x="5971467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服务端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9" name="直接连接符 58"/>
            <p:cNvCxnSpPr>
              <a:stCxn id="58" idx="2"/>
            </p:cNvCxnSpPr>
            <p:nvPr/>
          </p:nvCxnSpPr>
          <p:spPr>
            <a:xfrm>
              <a:off x="6511527" y="2420888"/>
              <a:ext cx="0" cy="4104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4608004" y="3140968"/>
            <a:ext cx="3564396" cy="742401"/>
            <a:chOff x="2321750" y="3375115"/>
            <a:chExt cx="3564396" cy="742401"/>
          </a:xfrm>
        </p:grpSpPr>
        <p:cxnSp>
          <p:nvCxnSpPr>
            <p:cNvPr id="61" name="直接箭头连接符 60"/>
            <p:cNvCxnSpPr/>
            <p:nvPr/>
          </p:nvCxnSpPr>
          <p:spPr>
            <a:xfrm>
              <a:off x="2321750" y="3755352"/>
              <a:ext cx="3564396" cy="362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386482">
              <a:off x="2659307" y="3375115"/>
              <a:ext cx="28429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GET /index.html HTTP/1.0</a:t>
              </a:r>
            </a:p>
            <a:p>
              <a:r>
                <a:rPr lang="en-US" altLang="zh-CN" sz="1600" dirty="0" smtClean="0">
                  <a:solidFill>
                    <a:srgbClr val="FF0000"/>
                  </a:solidFill>
                  <a:latin typeface="Segoe UI Light" pitchFamily="34" charset="0"/>
                  <a:ea typeface="微软雅黑" pitchFamily="34" charset="-122"/>
                </a:rPr>
                <a:t>Connection: keep-alive</a:t>
              </a:r>
              <a:endParaRPr lang="en-US" altLang="zh-CN" sz="1600" dirty="0">
                <a:solidFill>
                  <a:srgbClr val="FF0000"/>
                </a:solidFill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622896" y="3789040"/>
            <a:ext cx="3621512" cy="890786"/>
            <a:chOff x="2321751" y="3978374"/>
            <a:chExt cx="3621512" cy="890786"/>
          </a:xfrm>
        </p:grpSpPr>
        <p:cxnSp>
          <p:nvCxnSpPr>
            <p:cNvPr id="64" name="直接箭头连接符 63"/>
            <p:cNvCxnSpPr/>
            <p:nvPr/>
          </p:nvCxnSpPr>
          <p:spPr>
            <a:xfrm flipH="1">
              <a:off x="2321751" y="4581128"/>
              <a:ext cx="3564395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 rot="21321302">
              <a:off x="2543147" y="3978374"/>
              <a:ext cx="34001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HTTP/1.0 200 OK</a:t>
              </a:r>
            </a:p>
            <a:p>
              <a:r>
                <a:rPr lang="en-US" altLang="zh-CN" sz="1600" dirty="0" smtClean="0">
                  <a:solidFill>
                    <a:srgbClr val="FF0000"/>
                  </a:solidFill>
                  <a:latin typeface="Segoe UI Light" pitchFamily="34" charset="0"/>
                  <a:ea typeface="微软雅黑" pitchFamily="34" charset="-122"/>
                </a:rPr>
                <a:t>Connection: keep-</a:t>
              </a:r>
              <a:r>
                <a:rPr lang="en-US" altLang="zh-CN" sz="1600" dirty="0" err="1" smtClean="0">
                  <a:solidFill>
                    <a:srgbClr val="FF0000"/>
                  </a:solidFill>
                  <a:latin typeface="Segoe UI Light" pitchFamily="34" charset="0"/>
                  <a:ea typeface="微软雅黑" pitchFamily="34" charset="-122"/>
                </a:rPr>
                <a:t>alive</a:t>
              </a:r>
              <a:r>
                <a:rPr lang="en-US" altLang="zh-CN" sz="1600" dirty="0" err="1" smtClean="0">
                  <a:latin typeface="Segoe UI Light" pitchFamily="34" charset="0"/>
                  <a:ea typeface="微软雅黑" pitchFamily="34" charset="-122"/>
                </a:rPr>
                <a:t>CRLF</a:t>
              </a:r>
              <a:endParaRPr lang="en-US" altLang="zh-CN" sz="1600" dirty="0" smtClean="0">
                <a:latin typeface="Segoe UI Light" pitchFamily="34" charset="0"/>
                <a:ea typeface="微软雅黑" pitchFamily="34" charset="-122"/>
              </a:endParaRPr>
            </a:p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HTML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文档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8172400" y="3702287"/>
            <a:ext cx="180020" cy="19589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863588" y="5206879"/>
            <a:ext cx="3564396" cy="742401"/>
            <a:chOff x="2321750" y="3375115"/>
            <a:chExt cx="3564396" cy="742401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2321750" y="3755352"/>
              <a:ext cx="3564396" cy="362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386482">
              <a:off x="2641305" y="3375115"/>
              <a:ext cx="28429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GET /index.html HTTP/1.0</a:t>
              </a:r>
            </a:p>
            <a:p>
              <a:r>
                <a:rPr lang="en-US" altLang="zh-CN" sz="1600" dirty="0" smtClean="0">
                  <a:solidFill>
                    <a:srgbClr val="FF0000"/>
                  </a:solidFill>
                  <a:latin typeface="Segoe UI Light" pitchFamily="34" charset="0"/>
                  <a:ea typeface="微软雅黑" pitchFamily="34" charset="-122"/>
                </a:rPr>
                <a:t>Connection: keep-alive</a:t>
              </a:r>
              <a:endParaRPr lang="en-US" altLang="zh-CN" sz="1600" dirty="0">
                <a:solidFill>
                  <a:srgbClr val="FF0000"/>
                </a:solidFill>
                <a:latin typeface="Segoe UI Light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44008" y="5826750"/>
            <a:ext cx="97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忽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略它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7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3553" y="1571625"/>
            <a:ext cx="7248847" cy="242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1997</a:t>
            </a:r>
          </a:p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HTTP/1.1 rfc2068</a:t>
            </a:r>
            <a:endParaRPr lang="zh-CN" altLang="en-US" sz="6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25" y="673100"/>
            <a:ext cx="25193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卓越的互联网业务平台提供商</a:t>
            </a:r>
          </a:p>
        </p:txBody>
      </p:sp>
    </p:spTree>
    <p:extLst>
      <p:ext uri="{BB962C8B-B14F-4D97-AF65-F5344CB8AC3E}">
        <p14:creationId xmlns:p14="http://schemas.microsoft.com/office/powerpoint/2010/main" val="29729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rfc2068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：示例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929019"/>
            <a:ext cx="8640960" cy="1200329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GET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/index.html </a:t>
            </a:r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HTTP/1.1</a:t>
            </a:r>
          </a:p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Host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: www.xxx.com</a:t>
            </a:r>
            <a:endParaRPr lang="en-US" altLang="zh-CN" dirty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User-Agent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err="1" smtClean="0">
                <a:solidFill>
                  <a:srgbClr val="00B050"/>
                </a:solidFill>
                <a:latin typeface="Segoe UI Light" pitchFamily="34" charset="0"/>
              </a:rPr>
              <a:t>firefox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1.0</a:t>
            </a:r>
          </a:p>
          <a:p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520" y="3530039"/>
            <a:ext cx="8640960" cy="258532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/1.1 200 OK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Date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Sun, 14 Tue 2016 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22:38:34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Connection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close</a:t>
            </a:r>
            <a:endParaRPr lang="en-US" altLang="zh-CN" dirty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Server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Apache/1.3.3.7 (Unix) (Red-Hat/Linux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Last-Modified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Wed, 08 Jan 2003 23:11:55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Content-Type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text/html;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charset=UTF-8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Content-Length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138</a:t>
            </a:r>
          </a:p>
          <a:p>
            <a:endParaRPr lang="en-US" altLang="zh-CN" dirty="0" smtClean="0">
              <a:latin typeface="Segoe UI Light" pitchFamily="34" charset="0"/>
            </a:endParaRPr>
          </a:p>
          <a:p>
            <a:r>
              <a:rPr lang="en-US" altLang="zh-CN" dirty="0" smtClean="0">
                <a:latin typeface="Segoe UI Light" pitchFamily="34" charset="0"/>
              </a:rPr>
              <a:t>&lt;</a:t>
            </a:r>
            <a:r>
              <a:rPr lang="en-US" altLang="zh-CN" b="1" dirty="0">
                <a:latin typeface="Segoe UI Light" pitchFamily="34" charset="0"/>
              </a:rPr>
              <a:t>html</a:t>
            </a:r>
            <a:r>
              <a:rPr lang="en-US" altLang="zh-CN" dirty="0" smtClean="0">
                <a:latin typeface="Segoe UI Light" pitchFamily="34" charset="0"/>
              </a:rPr>
              <a:t>&gt;&lt;</a:t>
            </a:r>
            <a:r>
              <a:rPr lang="en-US" altLang="zh-CN" b="1" dirty="0" smtClean="0">
                <a:latin typeface="Segoe UI Light" pitchFamily="34" charset="0"/>
              </a:rPr>
              <a:t>head&gt;…</a:t>
            </a:r>
            <a:endParaRPr lang="zh-CN" altLang="en-US" dirty="0"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50074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31331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响应</a:t>
            </a:r>
          </a:p>
        </p:txBody>
      </p:sp>
      <p:sp>
        <p:nvSpPr>
          <p:cNvPr id="7" name="矩形 6"/>
          <p:cNvSpPr/>
          <p:nvPr/>
        </p:nvSpPr>
        <p:spPr>
          <a:xfrm>
            <a:off x="1907704" y="1988840"/>
            <a:ext cx="1092671" cy="245935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521" y="3530039"/>
            <a:ext cx="1008112" cy="317943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1520" y="2270300"/>
            <a:ext cx="2016224" cy="258883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rfc2068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主要新增特性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38731176"/>
              </p:ext>
            </p:extLst>
          </p:nvPr>
        </p:nvGraphicFramePr>
        <p:xfrm>
          <a:off x="179512" y="1772816"/>
          <a:ext cx="8712968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81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存机制：过期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251520" y="2142147"/>
            <a:ext cx="3456384" cy="397682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GET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/index.html </a:t>
            </a:r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HTTP/1.1</a:t>
            </a:r>
            <a:endParaRPr lang="en-US" altLang="zh-CN" b="1" dirty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Host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www.xxx.com</a:t>
            </a:r>
          </a:p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User-Agent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err="1" smtClean="0">
                <a:solidFill>
                  <a:srgbClr val="00B050"/>
                </a:solidFill>
                <a:latin typeface="Segoe UI Light" pitchFamily="34" charset="0"/>
              </a:rPr>
              <a:t>firefox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1.0</a:t>
            </a:r>
          </a:p>
          <a:p>
            <a:endParaRPr lang="en-US" altLang="zh-CN" dirty="0">
              <a:latin typeface="Segoe UI Light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920" y="2148653"/>
            <a:ext cx="5040560" cy="3970317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/1.1</a:t>
            </a:r>
            <a:r>
              <a:rPr lang="en-US" altLang="zh-CN" dirty="0" smtClean="0"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200</a:t>
            </a:r>
            <a:r>
              <a:rPr lang="en-US" altLang="zh-CN" dirty="0" smtClean="0"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OK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Date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Tue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, 12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Jan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2016 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22:38:34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Server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Apache/1.3.3.7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Cache-Control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max-age=259200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Expires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Fri, 15 Jan 2016 02:25:05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GMT</a:t>
            </a:r>
            <a:endParaRPr lang="en-US" altLang="zh-CN" dirty="0" smtClean="0">
              <a:solidFill>
                <a:srgbClr val="FF000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Last-Modified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Fri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08 Jan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2016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23:11:55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Segoe UI Light" pitchFamily="34" charset="0"/>
              </a:rPr>
              <a:t>ETag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"-717586866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"</a:t>
            </a:r>
            <a:endParaRPr lang="en-US" altLang="zh-CN" dirty="0" smtClean="0">
              <a:solidFill>
                <a:srgbClr val="FF0000"/>
              </a:solidFill>
              <a:latin typeface="Segoe UI Light" pitchFamily="34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Content-Type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text/html;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charset=UTF-8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Content-Length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138</a:t>
            </a:r>
          </a:p>
          <a:p>
            <a:endParaRPr lang="en-US" altLang="zh-CN" dirty="0" smtClean="0">
              <a:latin typeface="Segoe UI Light" pitchFamily="34" charset="0"/>
            </a:endParaRPr>
          </a:p>
          <a:p>
            <a:r>
              <a:rPr lang="en-US" altLang="zh-CN" dirty="0" smtClean="0">
                <a:latin typeface="Segoe UI Light" pitchFamily="34" charset="0"/>
              </a:rPr>
              <a:t>&lt;</a:t>
            </a:r>
            <a:r>
              <a:rPr lang="en-US" altLang="zh-CN" b="1" dirty="0" smtClean="0">
                <a:latin typeface="Segoe UI Light" pitchFamily="34" charset="0"/>
              </a:rPr>
              <a:t>html</a:t>
            </a:r>
            <a:r>
              <a:rPr lang="en-US" altLang="zh-CN" dirty="0" smtClean="0">
                <a:latin typeface="Segoe UI Light" pitchFamily="34" charset="0"/>
              </a:rPr>
              <a:t>&gt;&lt;</a:t>
            </a:r>
            <a:r>
              <a:rPr lang="en-US" altLang="zh-CN" b="1" dirty="0" smtClean="0">
                <a:latin typeface="Segoe UI Light" pitchFamily="34" charset="0"/>
              </a:rPr>
              <a:t>head</a:t>
            </a:r>
            <a:r>
              <a:rPr lang="en-US" altLang="zh-CN" dirty="0" smtClean="0">
                <a:latin typeface="Segoe UI Light" pitchFamily="34" charset="0"/>
              </a:rPr>
              <a:t>&gt;…</a:t>
            </a:r>
            <a:endParaRPr lang="zh-CN" altLang="en-US" dirty="0">
              <a:latin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520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43322" y="1710100"/>
            <a:ext cx="11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4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存机制：验证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251520" y="1926123"/>
            <a:ext cx="3456384" cy="4624896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GET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/index.html </a:t>
            </a:r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HTTP/1.0</a:t>
            </a:r>
            <a:endParaRPr lang="en-US" altLang="zh-CN" b="1" dirty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User-Agent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err="1" smtClean="0">
                <a:solidFill>
                  <a:srgbClr val="00B050"/>
                </a:solidFill>
                <a:latin typeface="Segoe UI Light" pitchFamily="34" charset="0"/>
              </a:rPr>
              <a:t>firefox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1.0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Segoe UI Light" pitchFamily="34" charset="0"/>
              </a:rPr>
              <a:t>If-Modified-Since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Fri,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08 Jan 2016 23:11:55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Segoe UI Light" pitchFamily="34" charset="0"/>
              </a:rPr>
              <a:t>If-None-Match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"-717586866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"</a:t>
            </a:r>
            <a:endParaRPr lang="en-US" altLang="zh-CN" dirty="0" smtClean="0">
              <a:solidFill>
                <a:srgbClr val="FF0000"/>
              </a:solidFill>
              <a:latin typeface="Segoe UI Light" pitchFamily="34" charset="0"/>
            </a:endParaRPr>
          </a:p>
          <a:p>
            <a:endParaRPr lang="en-US" altLang="zh-CN" dirty="0"/>
          </a:p>
        </p:txBody>
      </p:sp>
      <p:sp>
        <p:nvSpPr>
          <p:cNvPr id="32" name="TextBox 31"/>
          <p:cNvSpPr txBox="1"/>
          <p:nvPr/>
        </p:nvSpPr>
        <p:spPr>
          <a:xfrm>
            <a:off x="3851920" y="1932629"/>
            <a:ext cx="5040560" cy="2530158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/1.0</a:t>
            </a:r>
            <a:r>
              <a:rPr lang="en-US" altLang="zh-CN" dirty="0" smtClean="0"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304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Not Modified</a:t>
            </a:r>
            <a:endParaRPr lang="en-US" altLang="zh-CN" dirty="0" smtClean="0">
              <a:solidFill>
                <a:srgbClr val="FF000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Date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Sun, 14 Tue 2016 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22:38:34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Server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Apache/1.3.3.7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Cache-Control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max-age=259200</a:t>
            </a:r>
            <a:endParaRPr lang="en-US" altLang="zh-CN" dirty="0" smtClean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Last-Modified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Fri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08 Jan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2016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23:11:55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Segoe UI Light" pitchFamily="34" charset="0"/>
              </a:rPr>
              <a:t>ETag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"-717586866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"</a:t>
            </a:r>
            <a:endParaRPr lang="en-US" altLang="zh-CN" dirty="0" smtClean="0">
              <a:solidFill>
                <a:srgbClr val="FF000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Expires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Mon, 18 Jan 2016 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02:25:05 GMT</a:t>
            </a:r>
            <a:endParaRPr lang="en-US" altLang="zh-CN" dirty="0" smtClean="0">
              <a:solidFill>
                <a:srgbClr val="FF000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Content-Type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text/html;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charset=UTF-8</a:t>
            </a:r>
          </a:p>
          <a:p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520" y="14847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1920" y="1494076"/>
            <a:ext cx="11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 rot="2735639">
            <a:off x="8345646" y="3423419"/>
            <a:ext cx="360040" cy="124110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没</a:t>
            </a:r>
            <a:r>
              <a:rPr lang="zh-CN" altLang="en-US" sz="1600" dirty="0" smtClean="0"/>
              <a:t>有改变</a:t>
            </a:r>
            <a:endParaRPr lang="zh-CN" altLang="en-US" sz="1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851920" y="4606803"/>
            <a:ext cx="5294298" cy="2520280"/>
            <a:chOff x="3851920" y="4077072"/>
            <a:chExt cx="5294298" cy="2520280"/>
          </a:xfrm>
        </p:grpSpPr>
        <p:sp>
          <p:nvSpPr>
            <p:cNvPr id="9" name="TextBox 8"/>
            <p:cNvSpPr txBox="1"/>
            <p:nvPr/>
          </p:nvSpPr>
          <p:spPr>
            <a:xfrm>
              <a:off x="3851920" y="4077072"/>
              <a:ext cx="5040560" cy="25202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b="1" dirty="0" smtClean="0">
                  <a:solidFill>
                    <a:srgbClr val="00B050"/>
                  </a:solidFill>
                  <a:latin typeface="Segoe UI Light" pitchFamily="34" charset="0"/>
                </a:rPr>
                <a:t>HTTP</a:t>
              </a:r>
              <a:r>
                <a:rPr lang="en-US" altLang="zh-CN" dirty="0" smtClean="0">
                  <a:solidFill>
                    <a:srgbClr val="00B050"/>
                  </a:solidFill>
                  <a:latin typeface="Segoe UI Light" pitchFamily="34" charset="0"/>
                </a:rPr>
                <a:t>/1.0 </a:t>
              </a:r>
              <a:r>
                <a:rPr lang="en-US" altLang="zh-CN" dirty="0" smtClean="0">
                  <a:solidFill>
                    <a:srgbClr val="00B050"/>
                  </a:solidFill>
                  <a:latin typeface="Segoe UI Light" pitchFamily="34" charset="0"/>
                </a:rPr>
                <a:t>200 OK</a:t>
              </a:r>
              <a:endParaRPr lang="en-US" altLang="zh-CN" dirty="0" smtClean="0">
                <a:solidFill>
                  <a:srgbClr val="00B050"/>
                </a:solidFill>
                <a:latin typeface="Segoe UI Light" pitchFamily="34" charset="0"/>
              </a:endParaRPr>
            </a:p>
            <a:p>
              <a:r>
                <a:rPr lang="en-US" altLang="zh-CN" b="1" dirty="0">
                  <a:solidFill>
                    <a:srgbClr val="00B050"/>
                  </a:solidFill>
                  <a:latin typeface="Segoe UI Light" pitchFamily="34" charset="0"/>
                </a:rPr>
                <a:t>Date</a:t>
              </a:r>
              <a:r>
                <a:rPr lang="en-US" altLang="zh-CN" dirty="0">
                  <a:solidFill>
                    <a:srgbClr val="00B050"/>
                  </a:solidFill>
                  <a:latin typeface="Segoe UI Light" pitchFamily="34" charset="0"/>
                </a:rPr>
                <a:t>: </a:t>
              </a:r>
              <a:r>
                <a:rPr lang="en-US" altLang="zh-CN" dirty="0" smtClean="0">
                  <a:solidFill>
                    <a:srgbClr val="00B050"/>
                  </a:solidFill>
                  <a:latin typeface="Segoe UI Light" pitchFamily="34" charset="0"/>
                </a:rPr>
                <a:t>Sun, 14 Tue 2016 </a:t>
              </a:r>
              <a:r>
                <a:rPr lang="en-US" altLang="zh-CN" dirty="0">
                  <a:solidFill>
                    <a:srgbClr val="00B050"/>
                  </a:solidFill>
                  <a:latin typeface="Segoe UI Light" pitchFamily="34" charset="0"/>
                </a:rPr>
                <a:t>22:38:34 </a:t>
              </a:r>
              <a:r>
                <a:rPr lang="en-US" altLang="zh-CN" dirty="0" smtClean="0">
                  <a:solidFill>
                    <a:srgbClr val="00B050"/>
                  </a:solidFill>
                  <a:latin typeface="Segoe UI Light" pitchFamily="34" charset="0"/>
                </a:rPr>
                <a:t>GMT</a:t>
              </a:r>
            </a:p>
            <a:p>
              <a:r>
                <a:rPr lang="en-US" altLang="zh-CN" b="1" dirty="0">
                  <a:solidFill>
                    <a:srgbClr val="00B050"/>
                  </a:solidFill>
                  <a:latin typeface="Segoe UI Light" pitchFamily="34" charset="0"/>
                </a:rPr>
                <a:t>Server</a:t>
              </a:r>
              <a:r>
                <a:rPr lang="en-US" altLang="zh-CN" dirty="0">
                  <a:solidFill>
                    <a:srgbClr val="00B050"/>
                  </a:solidFill>
                  <a:latin typeface="Segoe UI Light" pitchFamily="34" charset="0"/>
                </a:rPr>
                <a:t>: </a:t>
              </a:r>
              <a:r>
                <a:rPr lang="en-US" altLang="zh-CN" dirty="0" smtClean="0">
                  <a:solidFill>
                    <a:srgbClr val="00B050"/>
                  </a:solidFill>
                  <a:latin typeface="Segoe UI Light" pitchFamily="34" charset="0"/>
                </a:rPr>
                <a:t>Apache/1.3.3.7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  <a:latin typeface="Segoe UI Light" pitchFamily="34" charset="0"/>
                </a:rPr>
                <a:t>Cache-Control</a:t>
              </a:r>
              <a:r>
                <a:rPr lang="en-US" altLang="zh-CN" dirty="0">
                  <a:solidFill>
                    <a:srgbClr val="FF0000"/>
                  </a:solidFill>
                  <a:latin typeface="Segoe UI Light" pitchFamily="34" charset="0"/>
                </a:rPr>
                <a:t>: </a:t>
              </a:r>
              <a:r>
                <a:rPr lang="en-US" altLang="zh-CN" dirty="0" smtClean="0">
                  <a:solidFill>
                    <a:srgbClr val="FF0000"/>
                  </a:solidFill>
                  <a:latin typeface="Segoe UI Light" pitchFamily="34" charset="0"/>
                </a:rPr>
                <a:t>max-age=259200</a:t>
              </a:r>
              <a:endParaRPr lang="en-US" altLang="zh-CN" dirty="0" smtClean="0">
                <a:solidFill>
                  <a:srgbClr val="00B050"/>
                </a:solidFill>
                <a:latin typeface="Segoe UI Light" pitchFamily="34" charset="0"/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  <a:latin typeface="Segoe UI Light" pitchFamily="34" charset="0"/>
                </a:rPr>
                <a:t>Last-Modified</a:t>
              </a:r>
              <a:r>
                <a:rPr lang="en-US" altLang="zh-CN" dirty="0">
                  <a:solidFill>
                    <a:srgbClr val="FF0000"/>
                  </a:solidFill>
                  <a:latin typeface="Segoe UI Light" pitchFamily="34" charset="0"/>
                </a:rPr>
                <a:t>: </a:t>
              </a:r>
              <a:r>
                <a:rPr lang="en-US" altLang="zh-CN" dirty="0" smtClean="0">
                  <a:solidFill>
                    <a:srgbClr val="FF0000"/>
                  </a:solidFill>
                  <a:latin typeface="Segoe UI Light" pitchFamily="34" charset="0"/>
                </a:rPr>
                <a:t>Fri</a:t>
              </a:r>
              <a:r>
                <a:rPr lang="en-US" altLang="zh-CN" dirty="0" smtClean="0">
                  <a:solidFill>
                    <a:srgbClr val="FF0000"/>
                  </a:solidFill>
                  <a:latin typeface="Segoe UI Light" pitchFamily="34" charset="0"/>
                </a:rPr>
                <a:t>, 14 </a:t>
              </a:r>
              <a:r>
                <a:rPr lang="en-US" altLang="zh-CN" dirty="0">
                  <a:solidFill>
                    <a:srgbClr val="FF0000"/>
                  </a:solidFill>
                  <a:latin typeface="Segoe UI Light" pitchFamily="34" charset="0"/>
                </a:rPr>
                <a:t>Jan </a:t>
              </a:r>
              <a:r>
                <a:rPr lang="en-US" altLang="zh-CN" dirty="0" smtClean="0">
                  <a:solidFill>
                    <a:srgbClr val="FF0000"/>
                  </a:solidFill>
                  <a:latin typeface="Segoe UI Light" pitchFamily="34" charset="0"/>
                </a:rPr>
                <a:t>2016 </a:t>
              </a:r>
              <a:r>
                <a:rPr lang="en-US" altLang="zh-CN" dirty="0">
                  <a:solidFill>
                    <a:srgbClr val="FF0000"/>
                  </a:solidFill>
                  <a:latin typeface="Segoe UI Light" pitchFamily="34" charset="0"/>
                </a:rPr>
                <a:t>23:11:55 </a:t>
              </a:r>
              <a:r>
                <a:rPr lang="en-US" altLang="zh-CN" dirty="0" smtClean="0">
                  <a:solidFill>
                    <a:srgbClr val="FF0000"/>
                  </a:solidFill>
                  <a:latin typeface="Segoe UI Light" pitchFamily="34" charset="0"/>
                </a:rPr>
                <a:t>GMT</a:t>
              </a:r>
            </a:p>
            <a:p>
              <a:r>
                <a:rPr lang="en-US" altLang="zh-CN" b="1" dirty="0" err="1">
                  <a:solidFill>
                    <a:srgbClr val="FF0000"/>
                  </a:solidFill>
                  <a:latin typeface="Segoe UI Light" pitchFamily="34" charset="0"/>
                </a:rPr>
                <a:t>ETag</a:t>
              </a:r>
              <a:r>
                <a:rPr lang="en-US" altLang="zh-CN" dirty="0">
                  <a:solidFill>
                    <a:srgbClr val="FF0000"/>
                  </a:solidFill>
                  <a:latin typeface="Segoe UI Light" pitchFamily="34" charset="0"/>
                </a:rPr>
                <a:t>: "-</a:t>
              </a:r>
              <a:r>
                <a:rPr lang="en-US" altLang="zh-CN" dirty="0" smtClean="0">
                  <a:solidFill>
                    <a:srgbClr val="FF0000"/>
                  </a:solidFill>
                  <a:latin typeface="Segoe UI Light" pitchFamily="34" charset="0"/>
                </a:rPr>
                <a:t>717586877"</a:t>
              </a:r>
              <a:endParaRPr lang="en-US" altLang="zh-CN" dirty="0" smtClean="0">
                <a:solidFill>
                  <a:srgbClr val="FF0000"/>
                </a:solidFill>
                <a:latin typeface="Segoe UI Light" pitchFamily="34" charset="0"/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  <a:latin typeface="Segoe UI Light" pitchFamily="34" charset="0"/>
                </a:rPr>
                <a:t>Expires</a:t>
              </a:r>
              <a:r>
                <a:rPr lang="en-US" altLang="zh-CN" dirty="0">
                  <a:solidFill>
                    <a:srgbClr val="FF0000"/>
                  </a:solidFill>
                  <a:latin typeface="Segoe UI Light" pitchFamily="34" charset="0"/>
                </a:rPr>
                <a:t>: </a:t>
              </a:r>
              <a:r>
                <a:rPr lang="en-US" altLang="zh-CN" dirty="0" smtClean="0">
                  <a:solidFill>
                    <a:srgbClr val="FF0000"/>
                  </a:solidFill>
                  <a:latin typeface="Segoe UI Light" pitchFamily="34" charset="0"/>
                </a:rPr>
                <a:t>Mon, 18 Jan 2016 </a:t>
              </a:r>
              <a:r>
                <a:rPr lang="en-US" altLang="zh-CN" dirty="0">
                  <a:solidFill>
                    <a:srgbClr val="FF0000"/>
                  </a:solidFill>
                  <a:latin typeface="Segoe UI Light" pitchFamily="34" charset="0"/>
                </a:rPr>
                <a:t>02:25:05 GMT</a:t>
              </a:r>
              <a:endParaRPr lang="en-US" altLang="zh-CN" dirty="0" smtClean="0">
                <a:solidFill>
                  <a:srgbClr val="FF0000"/>
                </a:solidFill>
                <a:latin typeface="Segoe UI Light" pitchFamily="34" charset="0"/>
              </a:endParaRPr>
            </a:p>
            <a:p>
              <a:r>
                <a:rPr lang="en-US" altLang="zh-CN" b="1" dirty="0">
                  <a:solidFill>
                    <a:srgbClr val="00B050"/>
                  </a:solidFill>
                  <a:latin typeface="Segoe UI Light" pitchFamily="34" charset="0"/>
                </a:rPr>
                <a:t>Content-Type</a:t>
              </a:r>
              <a:r>
                <a:rPr lang="en-US" altLang="zh-CN" dirty="0">
                  <a:solidFill>
                    <a:srgbClr val="00B050"/>
                  </a:solidFill>
                  <a:latin typeface="Segoe UI Light" pitchFamily="34" charset="0"/>
                </a:rPr>
                <a:t>: text/html; </a:t>
              </a:r>
              <a:r>
                <a:rPr lang="en-US" altLang="zh-CN" dirty="0" smtClean="0">
                  <a:solidFill>
                    <a:srgbClr val="00B050"/>
                  </a:solidFill>
                  <a:latin typeface="Segoe UI Light" pitchFamily="34" charset="0"/>
                </a:rPr>
                <a:t>charset=UTF-8</a:t>
              </a:r>
            </a:p>
            <a:p>
              <a:r>
                <a:rPr lang="en-US" altLang="zh-CN" b="1" dirty="0">
                  <a:solidFill>
                    <a:srgbClr val="00B050"/>
                  </a:solidFill>
                  <a:latin typeface="Segoe UI Light" pitchFamily="34" charset="0"/>
                </a:rPr>
                <a:t>Content-Length</a:t>
              </a:r>
              <a:r>
                <a:rPr lang="en-US" altLang="zh-CN" dirty="0">
                  <a:solidFill>
                    <a:srgbClr val="00B050"/>
                  </a:solidFill>
                  <a:latin typeface="Segoe UI Light" pitchFamily="34" charset="0"/>
                </a:rPr>
                <a:t>: 138</a:t>
              </a:r>
            </a:p>
            <a:p>
              <a:endParaRPr lang="en-US" altLang="zh-CN" dirty="0">
                <a:latin typeface="Segoe UI Light" pitchFamily="34" charset="0"/>
              </a:endParaRPr>
            </a:p>
            <a:p>
              <a:r>
                <a:rPr lang="en-US" altLang="zh-CN" dirty="0">
                  <a:latin typeface="Segoe UI Light" pitchFamily="34" charset="0"/>
                </a:rPr>
                <a:t>&lt;</a:t>
              </a:r>
              <a:r>
                <a:rPr lang="en-US" altLang="zh-CN" b="1" dirty="0">
                  <a:latin typeface="Segoe UI Light" pitchFamily="34" charset="0"/>
                </a:rPr>
                <a:t>html</a:t>
              </a:r>
              <a:r>
                <a:rPr lang="en-US" altLang="zh-CN" dirty="0" smtClean="0">
                  <a:latin typeface="Segoe UI Light" pitchFamily="34" charset="0"/>
                </a:rPr>
                <a:t>&gt;&lt;</a:t>
              </a:r>
              <a:r>
                <a:rPr lang="en-US" altLang="zh-CN" b="1" dirty="0" smtClean="0">
                  <a:latin typeface="Segoe UI Light" pitchFamily="34" charset="0"/>
                </a:rPr>
                <a:t>head</a:t>
              </a:r>
              <a:r>
                <a:rPr lang="en-US" altLang="zh-CN" dirty="0" smtClean="0">
                  <a:latin typeface="Segoe UI Light" pitchFamily="34" charset="0"/>
                </a:rPr>
                <a:t>&gt;…</a:t>
              </a:r>
              <a:endParaRPr lang="zh-CN" altLang="en-US" dirty="0">
                <a:latin typeface="Segoe UI Light" pitchFamily="34" charset="0"/>
              </a:endParaRPr>
            </a:p>
            <a:p>
              <a:endParaRPr lang="en-US" altLang="zh-CN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 rot="2735639">
              <a:off x="8345646" y="5485976"/>
              <a:ext cx="360040" cy="124110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accent1">
                  <a:shade val="50000"/>
                  <a:alpha val="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改变了</a:t>
              </a:r>
              <a:endParaRPr lang="en-US" altLang="zh-CN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96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存机制：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期判断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699792" y="1929026"/>
            <a:ext cx="3096344" cy="11399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max-age | Expires-Date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51520" y="1929026"/>
            <a:ext cx="1584176" cy="11399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期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79712" y="214505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endParaRPr lang="zh-CN" altLang="en-US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699792" y="3369186"/>
            <a:ext cx="1584176" cy="11399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ax(0,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响应收到时间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Age)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004048" y="3398530"/>
            <a:ext cx="1584176" cy="11105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前时间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响应收到时间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308304" y="3369186"/>
            <a:ext cx="1584176" cy="11399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户端到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求的网络延迟时间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55976" y="358521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60232" y="358521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51520" y="3369186"/>
            <a:ext cx="1584176" cy="11399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存在时间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79712" y="358521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endParaRPr lang="zh-CN" altLang="en-US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51520" y="4953362"/>
            <a:ext cx="1584176" cy="11399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期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699792" y="4953362"/>
            <a:ext cx="1584176" cy="11399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存在时间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79712" y="516938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0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Vary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251520" y="1972456"/>
            <a:ext cx="3456384" cy="2032607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GET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/index.html </a:t>
            </a:r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HTTP/1.1</a:t>
            </a:r>
          </a:p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Host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: www.xxx.com</a:t>
            </a:r>
            <a:endParaRPr lang="en-US" altLang="zh-CN" dirty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User-Agent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err="1" smtClean="0">
                <a:solidFill>
                  <a:srgbClr val="FF0000"/>
                </a:solidFill>
                <a:latin typeface="Segoe UI Light" pitchFamily="34" charset="0"/>
              </a:rPr>
              <a:t>firefox</a:t>
            </a:r>
            <a:endParaRPr lang="en-US" altLang="zh-CN" dirty="0" smtClean="0">
              <a:solidFill>
                <a:srgbClr val="FF0000"/>
              </a:solidFill>
              <a:latin typeface="Segoe UI Light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920" y="1978962"/>
            <a:ext cx="5040560" cy="202610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/1.1</a:t>
            </a:r>
            <a:r>
              <a:rPr lang="en-US" altLang="zh-CN" dirty="0" smtClean="0"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200 OK</a:t>
            </a:r>
            <a:endParaRPr lang="en-US" altLang="zh-CN" dirty="0" smtClean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Date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Sun, 14 Tue 2016 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22:38:34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GMT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Server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Apache/1.3.3.7</a:t>
            </a:r>
            <a:endParaRPr lang="en-US" altLang="zh-CN" dirty="0" smtClean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Content-Type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text/html;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charset=UTF-8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Segoe UI Light" pitchFamily="34" charset="0"/>
              </a:rPr>
              <a:t>Vary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: User-Agent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Segoe UI Light" pitchFamily="34" charset="0"/>
              </a:rPr>
              <a:t>X-Cache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: MISS</a:t>
            </a:r>
          </a:p>
          <a:p>
            <a:endParaRPr lang="en-US" altLang="zh-CN" dirty="0" smtClean="0">
              <a:solidFill>
                <a:srgbClr val="FF0000"/>
              </a:solidFill>
              <a:latin typeface="Segoe UI Light" pitchFamily="34" charset="0"/>
            </a:endParaRPr>
          </a:p>
          <a:p>
            <a:endParaRPr lang="en-US" altLang="zh-CN" dirty="0" smtClean="0">
              <a:solidFill>
                <a:srgbClr val="00B050"/>
              </a:solidFill>
              <a:latin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520" y="153111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1920" y="1540409"/>
            <a:ext cx="11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4175545"/>
            <a:ext cx="5040560" cy="1744577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HTTP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/1.1</a:t>
            </a:r>
            <a:r>
              <a:rPr lang="en-US" altLang="zh-CN" dirty="0">
                <a:latin typeface="Segoe UI Light" pitchFamily="34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200 OK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Date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Sun, 14 Tue 2016 22:38:34 GMT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Server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Apache/1.3.3.7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Content-Type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text/html; charset=UTF-8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Vary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User-Agent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Segoe UI Light" pitchFamily="34" charset="0"/>
              </a:rPr>
              <a:t>X-Cache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: MISS</a:t>
            </a:r>
            <a:endParaRPr lang="en-US" altLang="zh-CN" dirty="0">
              <a:solidFill>
                <a:srgbClr val="FF0000"/>
              </a:solidFill>
              <a:latin typeface="Segoe UI Light" pitchFamily="34" charset="0"/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13" name="流程图: 过程 12"/>
          <p:cNvSpPr/>
          <p:nvPr/>
        </p:nvSpPr>
        <p:spPr>
          <a:xfrm rot="2735639">
            <a:off x="8273638" y="4909912"/>
            <a:ext cx="360040" cy="124110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没</a:t>
            </a:r>
            <a:r>
              <a:rPr lang="zh-CN" altLang="en-US" sz="1600" dirty="0" smtClean="0"/>
              <a:t>有命中</a:t>
            </a:r>
            <a:endParaRPr lang="en-US" altLang="zh-CN" sz="1600" dirty="0" smtClean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51520" y="4175545"/>
            <a:ext cx="3456384" cy="1744577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GET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/index.html </a:t>
            </a:r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HTTP/1.1</a:t>
            </a:r>
          </a:p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Host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: www.xxx.com</a:t>
            </a:r>
            <a:endParaRPr lang="en-US" altLang="zh-CN" dirty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User-Agent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13328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chunked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251520" y="2142147"/>
            <a:ext cx="4176464" cy="397682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HTTP/1.1 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200 OK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Content-Type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text/plain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Transfer-Encoding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chunked</a:t>
            </a:r>
          </a:p>
          <a:p>
            <a:endParaRPr lang="en-US" altLang="zh-CN" b="1" dirty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25</a:t>
            </a:r>
          </a:p>
          <a:p>
            <a:r>
              <a:rPr lang="en-US" altLang="zh-CN" dirty="0">
                <a:latin typeface="Segoe UI Light" pitchFamily="34" charset="0"/>
              </a:rPr>
              <a:t>This is the data in the first chunk</a:t>
            </a:r>
          </a:p>
          <a:p>
            <a:endParaRPr lang="en-US" altLang="zh-CN" b="1" dirty="0"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3</a:t>
            </a:r>
          </a:p>
          <a:p>
            <a:r>
              <a:rPr lang="en-US" altLang="zh-CN" dirty="0">
                <a:latin typeface="Segoe UI Light" pitchFamily="34" charset="0"/>
              </a:rPr>
              <a:t>con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8</a:t>
            </a:r>
          </a:p>
          <a:p>
            <a:r>
              <a:rPr lang="en-US" altLang="zh-CN" dirty="0">
                <a:latin typeface="Segoe UI Light" pitchFamily="34" charset="0"/>
              </a:rPr>
              <a:t>sequence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Segoe UI Light" pitchFamily="34" charset="0"/>
              </a:rPr>
              <a:t>0</a:t>
            </a:r>
          </a:p>
          <a:p>
            <a:endParaRPr lang="en-US" altLang="zh-CN" dirty="0">
              <a:solidFill>
                <a:srgbClr val="FF0000"/>
              </a:solidFill>
              <a:latin typeface="Segoe UI Light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2148653"/>
            <a:ext cx="4320480" cy="3970317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HTTP/1.1 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200 OK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Content-Type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text/plain</a:t>
            </a:r>
          </a:p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Content-Length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: 36</a:t>
            </a:r>
          </a:p>
          <a:p>
            <a:endParaRPr lang="en-US" altLang="zh-CN" dirty="0" smtClean="0">
              <a:latin typeface="Segoe UI Light" pitchFamily="34" charset="0"/>
            </a:endParaRPr>
          </a:p>
          <a:p>
            <a:r>
              <a:rPr lang="en-US" altLang="zh-CN" dirty="0" smtClean="0">
                <a:latin typeface="Segoe UI Light" pitchFamily="34" charset="0"/>
              </a:rPr>
              <a:t>This </a:t>
            </a:r>
            <a:r>
              <a:rPr lang="en-US" altLang="zh-CN" dirty="0">
                <a:latin typeface="Segoe UI Light" pitchFamily="34" charset="0"/>
              </a:rPr>
              <a:t>is the data in the first chunk</a:t>
            </a:r>
          </a:p>
          <a:p>
            <a:r>
              <a:rPr lang="en-US" altLang="zh-CN" dirty="0">
                <a:latin typeface="Segoe UI Light" pitchFamily="34" charset="0"/>
              </a:rPr>
              <a:t>consequence</a:t>
            </a:r>
            <a:endParaRPr lang="zh-CN" altLang="en-US" dirty="0">
              <a:latin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520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0" y="1710100"/>
            <a:ext cx="11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解码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55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71625" y="1571625"/>
            <a:ext cx="6072188" cy="2428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66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简</a:t>
            </a:r>
            <a:r>
              <a:rPr lang="zh-CN" altLang="en-US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单即为本质</a:t>
            </a:r>
            <a:endParaRPr lang="zh-CN" altLang="en-US" sz="6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25" y="673100"/>
            <a:ext cx="25193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卓越的互联网业务平台提供商</a:t>
            </a:r>
          </a:p>
        </p:txBody>
      </p:sp>
    </p:spTree>
    <p:extLst>
      <p:ext uri="{BB962C8B-B14F-4D97-AF65-F5344CB8AC3E}">
        <p14:creationId xmlns:p14="http://schemas.microsoft.com/office/powerpoint/2010/main" val="395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议升级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251520" y="2142147"/>
            <a:ext cx="4176464" cy="397682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GET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 /index.html </a:t>
            </a:r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HTTP/1.1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Host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www.xxx.com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User-Agent 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err="1">
                <a:solidFill>
                  <a:srgbClr val="00B050"/>
                </a:solidFill>
                <a:latin typeface="Segoe UI Light" pitchFamily="34" charset="0"/>
              </a:rPr>
              <a:t>firefox</a:t>
            </a:r>
            <a:endParaRPr lang="en-US" altLang="zh-CN" dirty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Segoe UI Light" pitchFamily="34" charset="0"/>
              </a:rPr>
              <a:t>Connection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: Upgrade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Segoe UI Light" pitchFamily="34" charset="0"/>
              </a:rPr>
              <a:t>Upgrade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: h2c</a:t>
            </a:r>
            <a:endParaRPr lang="en-US" altLang="zh-CN" dirty="0">
              <a:solidFill>
                <a:srgbClr val="FF0000"/>
              </a:solidFill>
              <a:latin typeface="Segoe UI Light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2148653"/>
            <a:ext cx="4320480" cy="178440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HTTP/1.1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101 Switching Protocols</a:t>
            </a:r>
            <a:endParaRPr lang="en-US" altLang="zh-CN" dirty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Content-Type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text/plain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Connection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Upgrade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Upgrade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h2c</a:t>
            </a:r>
          </a:p>
          <a:p>
            <a:endParaRPr lang="en-US" altLang="zh-CN" dirty="0" smtClean="0">
              <a:latin typeface="Segoe UI Light" pitchFamily="34" charset="0"/>
            </a:endParaRPr>
          </a:p>
          <a:p>
            <a:r>
              <a:rPr lang="en-US" altLang="zh-CN" dirty="0" smtClean="0">
                <a:latin typeface="Segoe UI Light" pitchFamily="34" charset="0"/>
              </a:rPr>
              <a:t>[http2 data…]</a:t>
            </a:r>
            <a:endParaRPr lang="en-US" altLang="zh-CN" dirty="0">
              <a:latin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520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0" y="1710100"/>
            <a:ext cx="11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响应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284" y="4085456"/>
            <a:ext cx="4320480" cy="2033514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HTTP/1.1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200 OK</a:t>
            </a:r>
            <a:endParaRPr lang="en-US" altLang="zh-CN" dirty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Content-Type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: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text/plain</a:t>
            </a:r>
          </a:p>
          <a:p>
            <a:endParaRPr lang="en-US" altLang="zh-CN" dirty="0" smtClean="0">
              <a:latin typeface="Segoe UI Light" pitchFamily="34" charset="0"/>
            </a:endParaRPr>
          </a:p>
          <a:p>
            <a:r>
              <a:rPr lang="en-US" altLang="zh-CN" dirty="0" smtClean="0">
                <a:latin typeface="Segoe UI Light" pitchFamily="34" charset="0"/>
              </a:rPr>
              <a:t>&lt;html&gt;&lt;head&gt;…</a:t>
            </a:r>
            <a:endParaRPr lang="en-US" altLang="zh-CN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76389" y="1844824"/>
            <a:ext cx="1080120" cy="4536504"/>
            <a:chOff x="1691680" y="1988840"/>
            <a:chExt cx="1080120" cy="4536504"/>
          </a:xfrm>
        </p:grpSpPr>
        <p:sp>
          <p:nvSpPr>
            <p:cNvPr id="5" name="矩形 4"/>
            <p:cNvSpPr/>
            <p:nvPr/>
          </p:nvSpPr>
          <p:spPr>
            <a:xfrm>
              <a:off x="1691680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客户端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>
              <a:off x="2231740" y="2420888"/>
              <a:ext cx="0" cy="4104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156176" y="1844824"/>
            <a:ext cx="1080120" cy="4536504"/>
            <a:chOff x="5971467" y="1988840"/>
            <a:chExt cx="1080120" cy="4536504"/>
          </a:xfrm>
        </p:grpSpPr>
        <p:sp>
          <p:nvSpPr>
            <p:cNvPr id="9" name="矩形 8"/>
            <p:cNvSpPr/>
            <p:nvPr/>
          </p:nvSpPr>
          <p:spPr>
            <a:xfrm>
              <a:off x="5971467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服务端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>
              <a:stCxn id="9" idx="2"/>
            </p:cNvCxnSpPr>
            <p:nvPr/>
          </p:nvCxnSpPr>
          <p:spPr>
            <a:xfrm>
              <a:off x="6511527" y="2420888"/>
              <a:ext cx="0" cy="4104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2326439" y="2488384"/>
            <a:ext cx="180020" cy="3676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06226" y="2949457"/>
            <a:ext cx="180020" cy="2927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479455" y="2420888"/>
            <a:ext cx="4126771" cy="537864"/>
            <a:chOff x="2294746" y="3217488"/>
            <a:chExt cx="4126771" cy="53786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2294746" y="3294279"/>
              <a:ext cx="4126771" cy="461073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358310">
              <a:off x="3622973" y="3217488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建立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连接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29150" y="5589240"/>
            <a:ext cx="4099767" cy="506644"/>
            <a:chOff x="2344441" y="4866572"/>
            <a:chExt cx="4099767" cy="506644"/>
          </a:xfrm>
        </p:grpSpPr>
        <p:cxnSp>
          <p:nvCxnSpPr>
            <p:cNvPr id="17" name="直接箭头连接符 16"/>
            <p:cNvCxnSpPr/>
            <p:nvPr/>
          </p:nvCxnSpPr>
          <p:spPr>
            <a:xfrm flipH="1">
              <a:off x="2344441" y="5085184"/>
              <a:ext cx="4099767" cy="288032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1321302">
              <a:off x="3635896" y="4866572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Segoe UI Light" pitchFamily="34" charset="0"/>
                  <a:ea typeface="微软雅黑" pitchFamily="34" charset="-122"/>
                </a:rPr>
                <a:t>关闭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连接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484951" y="2803617"/>
            <a:ext cx="4661247" cy="616208"/>
            <a:chOff x="2300242" y="3600217"/>
            <a:chExt cx="4661247" cy="616208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386482">
              <a:off x="2300242" y="3600217"/>
              <a:ext cx="46612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GET http://www.xxx.com/index.html HTTP/1.1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06459" y="3349689"/>
            <a:ext cx="4099767" cy="722871"/>
            <a:chOff x="2321750" y="4146289"/>
            <a:chExt cx="4099767" cy="722871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1321302">
              <a:off x="2543147" y="4146289"/>
              <a:ext cx="34001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HTTP/1.1 200 OKCRLF</a:t>
              </a:r>
            </a:p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HTML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文档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15684" y="4342995"/>
            <a:ext cx="4773624" cy="737526"/>
            <a:chOff x="2215783" y="3478899"/>
            <a:chExt cx="4773624" cy="737526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386482">
              <a:off x="2215783" y="3478899"/>
              <a:ext cx="4773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GET http://www.xxx.com/index2.html HTTP/1.1</a:t>
              </a:r>
            </a:p>
            <a:p>
              <a:r>
                <a:rPr lang="en-US" altLang="zh-CN" sz="1600" dirty="0" smtClean="0">
                  <a:solidFill>
                    <a:srgbClr val="FF0000"/>
                  </a:solidFill>
                  <a:latin typeface="Segoe UI Light" pitchFamily="34" charset="0"/>
                  <a:ea typeface="微软雅黑" pitchFamily="34" charset="-122"/>
                </a:rPr>
                <a:t>Connection: close</a:t>
              </a:r>
              <a:endParaRPr lang="zh-CN" altLang="en-US" sz="1600" dirty="0">
                <a:solidFill>
                  <a:srgbClr val="FF0000"/>
                </a:solidFill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521651" y="4826258"/>
            <a:ext cx="4099767" cy="906998"/>
            <a:chOff x="2321750" y="3962162"/>
            <a:chExt cx="4099767" cy="906998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321302">
              <a:off x="2673399" y="3962162"/>
              <a:ext cx="2530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HTTP/1.1 200 OK</a:t>
              </a:r>
            </a:p>
            <a:p>
              <a:r>
                <a:rPr lang="en-US" altLang="zh-CN" sz="1600" dirty="0" smtClean="0">
                  <a:solidFill>
                    <a:srgbClr val="FF0000"/>
                  </a:solidFill>
                  <a:latin typeface="Segoe UI Light" pitchFamily="34" charset="0"/>
                  <a:ea typeface="微软雅黑" pitchFamily="34" charset="-122"/>
                </a:rPr>
                <a:t>Connection: </a:t>
              </a:r>
              <a:r>
                <a:rPr lang="en-US" altLang="zh-CN" sz="1600" dirty="0" err="1" smtClean="0">
                  <a:solidFill>
                    <a:srgbClr val="FF0000"/>
                  </a:solidFill>
                  <a:latin typeface="Segoe UI Light" pitchFamily="34" charset="0"/>
                  <a:ea typeface="微软雅黑" pitchFamily="34" charset="-122"/>
                </a:rPr>
                <a:t>close</a:t>
              </a:r>
              <a:r>
                <a:rPr lang="en-US" altLang="zh-CN" sz="1600" dirty="0" err="1" smtClean="0">
                  <a:latin typeface="Segoe UI Light" pitchFamily="34" charset="0"/>
                  <a:ea typeface="微软雅黑" pitchFamily="34" charset="-122"/>
                </a:rPr>
                <a:t>CRLF</a:t>
              </a:r>
              <a:endParaRPr lang="en-US" altLang="zh-CN" sz="1600" dirty="0" smtClean="0">
                <a:latin typeface="Segoe UI Light" pitchFamily="34" charset="0"/>
                <a:ea typeface="微软雅黑" pitchFamily="34" charset="-122"/>
              </a:endParaRPr>
            </a:p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HTML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文档</a:t>
              </a:r>
              <a:endParaRPr lang="en-US" altLang="zh-CN" sz="1600" dirty="0" smtClean="0">
                <a:latin typeface="Segoe UI Light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73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水线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76389" y="1844824"/>
            <a:ext cx="1080120" cy="4536504"/>
            <a:chOff x="1691680" y="1988840"/>
            <a:chExt cx="1080120" cy="4536504"/>
          </a:xfrm>
        </p:grpSpPr>
        <p:sp>
          <p:nvSpPr>
            <p:cNvPr id="5" name="矩形 4"/>
            <p:cNvSpPr/>
            <p:nvPr/>
          </p:nvSpPr>
          <p:spPr>
            <a:xfrm>
              <a:off x="1691680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客户端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>
              <a:off x="2231740" y="2420888"/>
              <a:ext cx="0" cy="4104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156176" y="1844824"/>
            <a:ext cx="1080120" cy="4536504"/>
            <a:chOff x="5971467" y="1988840"/>
            <a:chExt cx="1080120" cy="4536504"/>
          </a:xfrm>
        </p:grpSpPr>
        <p:sp>
          <p:nvSpPr>
            <p:cNvPr id="9" name="矩形 8"/>
            <p:cNvSpPr/>
            <p:nvPr/>
          </p:nvSpPr>
          <p:spPr>
            <a:xfrm>
              <a:off x="5971467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服务端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>
              <a:stCxn id="9" idx="2"/>
            </p:cNvCxnSpPr>
            <p:nvPr/>
          </p:nvCxnSpPr>
          <p:spPr>
            <a:xfrm>
              <a:off x="6511527" y="2420888"/>
              <a:ext cx="0" cy="4104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2326439" y="2488384"/>
            <a:ext cx="180020" cy="3676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06226" y="2949457"/>
            <a:ext cx="180020" cy="2927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479455" y="2420888"/>
            <a:ext cx="4126771" cy="537864"/>
            <a:chOff x="2294746" y="3217488"/>
            <a:chExt cx="4126771" cy="53786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2294746" y="3294279"/>
              <a:ext cx="4126771" cy="461073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358310">
              <a:off x="3622973" y="3217488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建立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连接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29150" y="5514644"/>
            <a:ext cx="4099767" cy="506644"/>
            <a:chOff x="2344441" y="4866572"/>
            <a:chExt cx="4099767" cy="506644"/>
          </a:xfrm>
        </p:grpSpPr>
        <p:cxnSp>
          <p:nvCxnSpPr>
            <p:cNvPr id="17" name="直接箭头连接符 16"/>
            <p:cNvCxnSpPr/>
            <p:nvPr/>
          </p:nvCxnSpPr>
          <p:spPr>
            <a:xfrm flipH="1">
              <a:off x="2344441" y="5085184"/>
              <a:ext cx="4099767" cy="288032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1321302">
              <a:off x="3635896" y="4866572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Segoe UI Light" pitchFamily="34" charset="0"/>
                  <a:ea typeface="微软雅黑" pitchFamily="34" charset="-122"/>
                </a:rPr>
                <a:t>关闭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连接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06459" y="2850411"/>
            <a:ext cx="4107589" cy="569414"/>
            <a:chOff x="2321750" y="3647011"/>
            <a:chExt cx="4107589" cy="569414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386482">
              <a:off x="3435030" y="3647011"/>
              <a:ext cx="1730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请求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06459" y="4725684"/>
            <a:ext cx="4099767" cy="503516"/>
            <a:chOff x="2321750" y="4365644"/>
            <a:chExt cx="4099767" cy="503516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1321302">
              <a:off x="3291179" y="4365644"/>
              <a:ext cx="1805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响应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2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（请求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2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）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05276" y="3398640"/>
            <a:ext cx="4107589" cy="606424"/>
            <a:chOff x="2321750" y="3610001"/>
            <a:chExt cx="4107589" cy="606424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386482">
              <a:off x="3468384" y="3610001"/>
              <a:ext cx="943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Segoe UI Light" pitchFamily="34" charset="0"/>
                  <a:ea typeface="微软雅黑" pitchFamily="34" charset="-122"/>
                </a:rPr>
                <a:t>请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求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83768" y="4270714"/>
            <a:ext cx="4099767" cy="454430"/>
            <a:chOff x="2321750" y="4414730"/>
            <a:chExt cx="4099767" cy="454430"/>
          </a:xfrm>
        </p:grpSpPr>
        <p:cxnSp>
          <p:nvCxnSpPr>
            <p:cNvPr id="35" name="直接箭头连接符 34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21321302">
              <a:off x="3275071" y="4414730"/>
              <a:ext cx="1700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Segoe UI Light" pitchFamily="34" charset="0"/>
                  <a:ea typeface="微软雅黑" pitchFamily="34" charset="-122"/>
                </a:rPr>
                <a:t>响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应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1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（请求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1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）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1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3553" y="1571625"/>
            <a:ext cx="7248847" cy="242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1999</a:t>
            </a:r>
          </a:p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HTTP/1.1 rfc2616</a:t>
            </a:r>
            <a:endParaRPr lang="zh-CN" altLang="en-US" sz="6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25" y="673100"/>
            <a:ext cx="25193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卓越的互联网业务平台提供商</a:t>
            </a:r>
          </a:p>
        </p:txBody>
      </p:sp>
    </p:spTree>
    <p:extLst>
      <p:ext uri="{BB962C8B-B14F-4D97-AF65-F5344CB8AC3E}">
        <p14:creationId xmlns:p14="http://schemas.microsoft.com/office/powerpoint/2010/main" val="31612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rfc2616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主要新增特性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45704404"/>
              </p:ext>
            </p:extLst>
          </p:nvPr>
        </p:nvGraphicFramePr>
        <p:xfrm>
          <a:off x="3275856" y="2060848"/>
          <a:ext cx="2592288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3553" y="1571625"/>
            <a:ext cx="7248847" cy="242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2000</a:t>
            </a:r>
          </a:p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HTTP Over TLS</a:t>
            </a:r>
          </a:p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rfc2818</a:t>
            </a:r>
            <a:endParaRPr lang="zh-CN" altLang="en-US" sz="6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25" y="673100"/>
            <a:ext cx="25193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卓越的互联网业务平台提供商</a:t>
            </a:r>
          </a:p>
        </p:txBody>
      </p:sp>
    </p:spTree>
    <p:extLst>
      <p:ext uri="{BB962C8B-B14F-4D97-AF65-F5344CB8AC3E}">
        <p14:creationId xmlns:p14="http://schemas.microsoft.com/office/powerpoint/2010/main" val="8465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9792" y="2514382"/>
            <a:ext cx="3744416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99792" y="3140968"/>
            <a:ext cx="3744416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SSL or TLS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99792" y="3789040"/>
            <a:ext cx="3744416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1680" y="265839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323446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88253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传输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11660" y="3119482"/>
            <a:ext cx="6120680" cy="741566"/>
          </a:xfrm>
          <a:prstGeom prst="roundRect">
            <a:avLst/>
          </a:prstGeom>
          <a:solidFill>
            <a:schemeClr val="lt1">
              <a:alpha val="0"/>
            </a:scheme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HTTPS 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SHTTP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696" y="3009146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66B3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endParaRPr lang="zh-CN" altLang="en-US" sz="4000" dirty="0">
              <a:solidFill>
                <a:srgbClr val="0066B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0112" y="3009146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0066B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SHTTP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2921168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VS</a:t>
            </a:r>
            <a:endParaRPr lang="zh-CN" altLang="en-US" sz="6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7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3553" y="1571625"/>
            <a:ext cx="7248847" cy="242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</a:p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SPDY</a:t>
            </a:r>
            <a:r>
              <a:rPr lang="zh-CN" altLang="en-US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en-US" altLang="zh-CN" sz="66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32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启了</a:t>
            </a:r>
            <a:r>
              <a:rPr lang="en-US" altLang="zh-CN" sz="32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HTTP/2.0</a:t>
            </a:r>
            <a:r>
              <a:rPr lang="zh-CN" altLang="en-US" sz="32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的标准之争</a:t>
            </a:r>
            <a:endParaRPr lang="zh-CN" altLang="en-US" sz="3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25" y="673100"/>
            <a:ext cx="25193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卓越的互联网业务平台提供商</a:t>
            </a:r>
          </a:p>
        </p:txBody>
      </p:sp>
    </p:spTree>
    <p:extLst>
      <p:ext uri="{BB962C8B-B14F-4D97-AF65-F5344CB8AC3E}">
        <p14:creationId xmlns:p14="http://schemas.microsoft.com/office/powerpoint/2010/main" val="36026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HTTP/1.1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存在的问题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流程图: 过程 12"/>
          <p:cNvSpPr/>
          <p:nvPr/>
        </p:nvSpPr>
        <p:spPr>
          <a:xfrm>
            <a:off x="971600" y="2348880"/>
            <a:ext cx="7200800" cy="64807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链路资源利用率低下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971600" y="2996952"/>
            <a:ext cx="7200800" cy="64807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请求没有主次之分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971600" y="3645024"/>
            <a:ext cx="7200800" cy="64807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消息的头部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流程图: 过程 15"/>
          <p:cNvSpPr/>
          <p:nvPr/>
        </p:nvSpPr>
        <p:spPr>
          <a:xfrm>
            <a:off x="971600" y="4293096"/>
            <a:ext cx="7200800" cy="64807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服务端无法主动推送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2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71625" y="1571625"/>
            <a:ext cx="6072188" cy="2428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存在即合理</a:t>
            </a:r>
            <a:endParaRPr lang="zh-CN" altLang="en-US" sz="6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25" y="673100"/>
            <a:ext cx="25193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卓越的互联网业务平台提供商</a:t>
            </a:r>
          </a:p>
        </p:txBody>
      </p:sp>
    </p:spTree>
    <p:extLst>
      <p:ext uri="{BB962C8B-B14F-4D97-AF65-F5344CB8AC3E}">
        <p14:creationId xmlns:p14="http://schemas.microsoft.com/office/powerpoint/2010/main" val="28386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SPDY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何解决？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99792" y="2348880"/>
            <a:ext cx="3744416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99792" y="2996952"/>
            <a:ext cx="3744416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SPDY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99792" y="3645024"/>
            <a:ext cx="3744416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SSL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99792" y="4293096"/>
            <a:ext cx="3744416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249289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316245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会话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373851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438659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传输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75656" y="2996952"/>
            <a:ext cx="6120680" cy="741566"/>
          </a:xfrm>
          <a:prstGeom prst="roundRect">
            <a:avLst/>
          </a:prstGeom>
          <a:solidFill>
            <a:schemeClr val="lt1">
              <a:alpha val="0"/>
            </a:scheme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7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层给予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" name="图示 43"/>
          <p:cNvGraphicFramePr/>
          <p:nvPr>
            <p:extLst>
              <p:ext uri="{D42A27DB-BD31-4B8C-83A1-F6EECF244321}">
                <p14:modId xmlns:p14="http://schemas.microsoft.com/office/powerpoint/2010/main" val="4182271342"/>
              </p:ext>
            </p:extLst>
          </p:nvPr>
        </p:nvGraphicFramePr>
        <p:xfrm>
          <a:off x="755576" y="2060848"/>
          <a:ext cx="7416824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8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单连接单请求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76389" y="1628800"/>
            <a:ext cx="1080120" cy="4680520"/>
            <a:chOff x="1691680" y="1988840"/>
            <a:chExt cx="1080120" cy="4032448"/>
          </a:xfrm>
        </p:grpSpPr>
        <p:sp>
          <p:nvSpPr>
            <p:cNvPr id="38" name="矩形 37"/>
            <p:cNvSpPr/>
            <p:nvPr/>
          </p:nvSpPr>
          <p:spPr>
            <a:xfrm>
              <a:off x="1691680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客户端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9" name="直接连接符 38"/>
            <p:cNvCxnSpPr>
              <a:stCxn id="38" idx="2"/>
            </p:cNvCxnSpPr>
            <p:nvPr/>
          </p:nvCxnSpPr>
          <p:spPr>
            <a:xfrm>
              <a:off x="2231740" y="2420888"/>
              <a:ext cx="0" cy="3600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156176" y="1628800"/>
            <a:ext cx="1080120" cy="4680520"/>
            <a:chOff x="5971467" y="1988840"/>
            <a:chExt cx="1080120" cy="4680520"/>
          </a:xfrm>
        </p:grpSpPr>
        <p:sp>
          <p:nvSpPr>
            <p:cNvPr id="41" name="矩形 40"/>
            <p:cNvSpPr/>
            <p:nvPr/>
          </p:nvSpPr>
          <p:spPr>
            <a:xfrm>
              <a:off x="5971467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服务端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2" name="直接连接符 41"/>
            <p:cNvCxnSpPr>
              <a:stCxn id="41" idx="2"/>
            </p:cNvCxnSpPr>
            <p:nvPr/>
          </p:nvCxnSpPr>
          <p:spPr>
            <a:xfrm>
              <a:off x="6511527" y="2420888"/>
              <a:ext cx="0" cy="42484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2326439" y="2344368"/>
            <a:ext cx="198022" cy="18407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06226" y="2805441"/>
            <a:ext cx="180020" cy="1055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2479455" y="2276872"/>
            <a:ext cx="4126771" cy="537864"/>
            <a:chOff x="2294746" y="3217488"/>
            <a:chExt cx="4126771" cy="537864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2294746" y="3294279"/>
              <a:ext cx="4126771" cy="461073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358310">
              <a:off x="3622973" y="3217488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建立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连接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29150" y="3498420"/>
            <a:ext cx="4099767" cy="506644"/>
            <a:chOff x="2344441" y="4866572"/>
            <a:chExt cx="4099767" cy="506644"/>
          </a:xfrm>
        </p:grpSpPr>
        <p:cxnSp>
          <p:nvCxnSpPr>
            <p:cNvPr id="49" name="直接箭头连接符 48"/>
            <p:cNvCxnSpPr/>
            <p:nvPr/>
          </p:nvCxnSpPr>
          <p:spPr>
            <a:xfrm flipH="1">
              <a:off x="2344441" y="5085184"/>
              <a:ext cx="4099767" cy="288032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21321302">
              <a:off x="3635896" y="4866572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关闭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连接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506459" y="2612808"/>
            <a:ext cx="4107589" cy="600168"/>
            <a:chOff x="2321750" y="3616257"/>
            <a:chExt cx="4107589" cy="600168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386482">
              <a:off x="3813393" y="3616257"/>
              <a:ext cx="873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请求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506459" y="3212976"/>
            <a:ext cx="4099767" cy="442468"/>
            <a:chOff x="2321750" y="4426692"/>
            <a:chExt cx="4099767" cy="442468"/>
          </a:xfrm>
        </p:grpSpPr>
        <p:cxnSp>
          <p:nvCxnSpPr>
            <p:cNvPr id="55" name="直接箭头连接符 54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21321302">
              <a:off x="3861221" y="4426692"/>
              <a:ext cx="8017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响应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2344441" y="4324588"/>
            <a:ext cx="198022" cy="18407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624228" y="4785661"/>
            <a:ext cx="180020" cy="1055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2497457" y="4257092"/>
            <a:ext cx="4126771" cy="537864"/>
            <a:chOff x="2294746" y="3217488"/>
            <a:chExt cx="4126771" cy="537864"/>
          </a:xfrm>
        </p:grpSpPr>
        <p:cxnSp>
          <p:nvCxnSpPr>
            <p:cNvPr id="61" name="直接箭头连接符 60"/>
            <p:cNvCxnSpPr/>
            <p:nvPr/>
          </p:nvCxnSpPr>
          <p:spPr>
            <a:xfrm>
              <a:off x="2294746" y="3294279"/>
              <a:ext cx="4126771" cy="461073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358310">
              <a:off x="3622973" y="3217488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建立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连接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547152" y="5478640"/>
            <a:ext cx="4099767" cy="506644"/>
            <a:chOff x="2344441" y="4866572"/>
            <a:chExt cx="4099767" cy="506644"/>
          </a:xfrm>
        </p:grpSpPr>
        <p:cxnSp>
          <p:nvCxnSpPr>
            <p:cNvPr id="64" name="直接箭头连接符 63"/>
            <p:cNvCxnSpPr/>
            <p:nvPr/>
          </p:nvCxnSpPr>
          <p:spPr>
            <a:xfrm flipH="1">
              <a:off x="2344441" y="5085184"/>
              <a:ext cx="4099767" cy="288032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 rot="21321302">
              <a:off x="3635896" y="4866572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关闭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连接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524461" y="4626718"/>
            <a:ext cx="4107589" cy="566478"/>
            <a:chOff x="2321750" y="3649947"/>
            <a:chExt cx="4107589" cy="566478"/>
          </a:xfrm>
        </p:grpSpPr>
        <p:cxnSp>
          <p:nvCxnSpPr>
            <p:cNvPr id="67" name="直接箭头连接符 66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 rot="386482">
              <a:off x="3813393" y="3649947"/>
              <a:ext cx="873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请求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524461" y="5193196"/>
            <a:ext cx="4099767" cy="442468"/>
            <a:chOff x="2321750" y="4426692"/>
            <a:chExt cx="4099767" cy="442468"/>
          </a:xfrm>
        </p:grpSpPr>
        <p:cxnSp>
          <p:nvCxnSpPr>
            <p:cNvPr id="70" name="直接箭头连接符 69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21321302">
              <a:off x="3861221" y="4426692"/>
              <a:ext cx="8017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响应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8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单连接多请求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长连接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76389" y="1844824"/>
            <a:ext cx="1080120" cy="4536504"/>
            <a:chOff x="1691680" y="1988840"/>
            <a:chExt cx="1080120" cy="4536504"/>
          </a:xfrm>
        </p:grpSpPr>
        <p:sp>
          <p:nvSpPr>
            <p:cNvPr id="5" name="矩形 4"/>
            <p:cNvSpPr/>
            <p:nvPr/>
          </p:nvSpPr>
          <p:spPr>
            <a:xfrm>
              <a:off x="1691680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客户端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>
              <a:off x="2231740" y="2420888"/>
              <a:ext cx="0" cy="4104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156176" y="1844824"/>
            <a:ext cx="1080120" cy="4536504"/>
            <a:chOff x="5971467" y="1988840"/>
            <a:chExt cx="1080120" cy="4536504"/>
          </a:xfrm>
        </p:grpSpPr>
        <p:sp>
          <p:nvSpPr>
            <p:cNvPr id="9" name="矩形 8"/>
            <p:cNvSpPr/>
            <p:nvPr/>
          </p:nvSpPr>
          <p:spPr>
            <a:xfrm>
              <a:off x="5971467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服务端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>
              <a:stCxn id="9" idx="2"/>
            </p:cNvCxnSpPr>
            <p:nvPr/>
          </p:nvCxnSpPr>
          <p:spPr>
            <a:xfrm>
              <a:off x="6511527" y="2420888"/>
              <a:ext cx="0" cy="4104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2326439" y="2488384"/>
            <a:ext cx="180020" cy="3676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06226" y="2949457"/>
            <a:ext cx="180020" cy="2927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479455" y="2420888"/>
            <a:ext cx="4126771" cy="537864"/>
            <a:chOff x="2294746" y="3217488"/>
            <a:chExt cx="4126771" cy="53786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2294746" y="3294279"/>
              <a:ext cx="4126771" cy="461073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358310">
              <a:off x="3622973" y="3217488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建立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连接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29150" y="5589240"/>
            <a:ext cx="4099767" cy="506644"/>
            <a:chOff x="2344441" y="4866572"/>
            <a:chExt cx="4099767" cy="506644"/>
          </a:xfrm>
        </p:grpSpPr>
        <p:cxnSp>
          <p:nvCxnSpPr>
            <p:cNvPr id="17" name="直接箭头连接符 16"/>
            <p:cNvCxnSpPr/>
            <p:nvPr/>
          </p:nvCxnSpPr>
          <p:spPr>
            <a:xfrm flipH="1">
              <a:off x="2344441" y="5085184"/>
              <a:ext cx="4099767" cy="288032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1321302">
              <a:off x="3635896" y="4866572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关闭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连接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06459" y="2834731"/>
            <a:ext cx="4107589" cy="585094"/>
            <a:chOff x="2321750" y="3631331"/>
            <a:chExt cx="4107589" cy="585094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386482">
              <a:off x="4043300" y="3631331"/>
              <a:ext cx="726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请求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06459" y="3415224"/>
            <a:ext cx="4099767" cy="517832"/>
            <a:chOff x="2321750" y="4211824"/>
            <a:chExt cx="4099767" cy="517832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321750" y="4441624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1321302">
              <a:off x="4011631" y="4211824"/>
              <a:ext cx="777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响应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521651" y="4468103"/>
            <a:ext cx="4107589" cy="473065"/>
            <a:chOff x="2321750" y="3743360"/>
            <a:chExt cx="4107589" cy="473065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386482">
              <a:off x="3953449" y="3743360"/>
              <a:ext cx="1772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请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求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521651" y="5056050"/>
            <a:ext cx="4099767" cy="533190"/>
            <a:chOff x="2321750" y="4191954"/>
            <a:chExt cx="4099767" cy="533190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2321750" y="4437112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321302">
              <a:off x="4000374" y="4191954"/>
              <a:ext cx="1263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响应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5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单连接多请求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流水线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76389" y="1844824"/>
            <a:ext cx="1080120" cy="4536504"/>
            <a:chOff x="1691680" y="1988840"/>
            <a:chExt cx="1080120" cy="4536504"/>
          </a:xfrm>
        </p:grpSpPr>
        <p:sp>
          <p:nvSpPr>
            <p:cNvPr id="5" name="矩形 4"/>
            <p:cNvSpPr/>
            <p:nvPr/>
          </p:nvSpPr>
          <p:spPr>
            <a:xfrm>
              <a:off x="1691680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客户端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>
              <a:off x="2231740" y="2420888"/>
              <a:ext cx="0" cy="4104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156176" y="1844824"/>
            <a:ext cx="1080120" cy="4536504"/>
            <a:chOff x="5971467" y="1988840"/>
            <a:chExt cx="1080120" cy="4536504"/>
          </a:xfrm>
        </p:grpSpPr>
        <p:sp>
          <p:nvSpPr>
            <p:cNvPr id="9" name="矩形 8"/>
            <p:cNvSpPr/>
            <p:nvPr/>
          </p:nvSpPr>
          <p:spPr>
            <a:xfrm>
              <a:off x="5971467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服务端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>
              <a:stCxn id="9" idx="2"/>
            </p:cNvCxnSpPr>
            <p:nvPr/>
          </p:nvCxnSpPr>
          <p:spPr>
            <a:xfrm>
              <a:off x="6511527" y="2420888"/>
              <a:ext cx="0" cy="4104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2326439" y="2488384"/>
            <a:ext cx="180020" cy="3676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06226" y="2949457"/>
            <a:ext cx="180020" cy="2927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479455" y="2420888"/>
            <a:ext cx="4126771" cy="537864"/>
            <a:chOff x="2294746" y="3217488"/>
            <a:chExt cx="4126771" cy="53786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2294746" y="3294279"/>
              <a:ext cx="4126771" cy="461073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358310">
              <a:off x="3622973" y="3217488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建立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连接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29150" y="5514644"/>
            <a:ext cx="4099767" cy="506644"/>
            <a:chOff x="2344441" y="4866572"/>
            <a:chExt cx="4099767" cy="506644"/>
          </a:xfrm>
        </p:grpSpPr>
        <p:cxnSp>
          <p:nvCxnSpPr>
            <p:cNvPr id="17" name="直接箭头连接符 16"/>
            <p:cNvCxnSpPr/>
            <p:nvPr/>
          </p:nvCxnSpPr>
          <p:spPr>
            <a:xfrm flipH="1">
              <a:off x="2344441" y="5085184"/>
              <a:ext cx="4099767" cy="288032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1321302">
              <a:off x="3635896" y="4866572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关闭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连接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06459" y="2850411"/>
            <a:ext cx="4107589" cy="569414"/>
            <a:chOff x="2321750" y="3647011"/>
            <a:chExt cx="4107589" cy="569414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386482">
              <a:off x="3435030" y="3647011"/>
              <a:ext cx="1730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请求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06459" y="4725684"/>
            <a:ext cx="4099767" cy="503516"/>
            <a:chOff x="2321750" y="4365644"/>
            <a:chExt cx="4099767" cy="503516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1321302">
              <a:off x="3291179" y="4365644"/>
              <a:ext cx="1805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响应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（请求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05276" y="3398640"/>
            <a:ext cx="4107589" cy="606424"/>
            <a:chOff x="2321750" y="3610001"/>
            <a:chExt cx="4107589" cy="606424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386482">
              <a:off x="3468384" y="3610001"/>
              <a:ext cx="943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请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求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83768" y="4270714"/>
            <a:ext cx="4099767" cy="454430"/>
            <a:chOff x="2321750" y="4414730"/>
            <a:chExt cx="4099767" cy="454430"/>
          </a:xfrm>
        </p:grpSpPr>
        <p:cxnSp>
          <p:nvCxnSpPr>
            <p:cNvPr id="35" name="直接箭头连接符 34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21321302">
              <a:off x="3275071" y="4414730"/>
              <a:ext cx="1700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响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应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（请求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3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单连接多请求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多路复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76389" y="1844824"/>
            <a:ext cx="1080120" cy="4536504"/>
            <a:chOff x="1691680" y="1988840"/>
            <a:chExt cx="1080120" cy="4536504"/>
          </a:xfrm>
        </p:grpSpPr>
        <p:sp>
          <p:nvSpPr>
            <p:cNvPr id="5" name="矩形 4"/>
            <p:cNvSpPr/>
            <p:nvPr/>
          </p:nvSpPr>
          <p:spPr>
            <a:xfrm>
              <a:off x="1691680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客户端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>
              <a:off x="2231740" y="2420888"/>
              <a:ext cx="0" cy="4104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156176" y="1844824"/>
            <a:ext cx="1080120" cy="4536504"/>
            <a:chOff x="5971467" y="1988840"/>
            <a:chExt cx="1080120" cy="4536504"/>
          </a:xfrm>
        </p:grpSpPr>
        <p:sp>
          <p:nvSpPr>
            <p:cNvPr id="9" name="矩形 8"/>
            <p:cNvSpPr/>
            <p:nvPr/>
          </p:nvSpPr>
          <p:spPr>
            <a:xfrm>
              <a:off x="5971467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服务端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>
              <a:stCxn id="9" idx="2"/>
            </p:cNvCxnSpPr>
            <p:nvPr/>
          </p:nvCxnSpPr>
          <p:spPr>
            <a:xfrm>
              <a:off x="6511527" y="2420888"/>
              <a:ext cx="0" cy="4104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2326439" y="2488384"/>
            <a:ext cx="180020" cy="3676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06226" y="2949457"/>
            <a:ext cx="180020" cy="2927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479455" y="2420888"/>
            <a:ext cx="4126771" cy="537864"/>
            <a:chOff x="2294746" y="3217488"/>
            <a:chExt cx="4126771" cy="53786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2294746" y="3294279"/>
              <a:ext cx="4126771" cy="461073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358310">
              <a:off x="3622973" y="3217488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建立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连接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29150" y="5514644"/>
            <a:ext cx="4099767" cy="506644"/>
            <a:chOff x="2344441" y="4866572"/>
            <a:chExt cx="4099767" cy="506644"/>
          </a:xfrm>
        </p:grpSpPr>
        <p:cxnSp>
          <p:nvCxnSpPr>
            <p:cNvPr id="17" name="直接箭头连接符 16"/>
            <p:cNvCxnSpPr/>
            <p:nvPr/>
          </p:nvCxnSpPr>
          <p:spPr>
            <a:xfrm flipH="1">
              <a:off x="2344441" y="5085184"/>
              <a:ext cx="4099767" cy="288032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1321302">
              <a:off x="3635896" y="4866572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关闭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连接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06459" y="2787578"/>
            <a:ext cx="4107589" cy="569414"/>
            <a:chOff x="2321750" y="3647011"/>
            <a:chExt cx="4107589" cy="569414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386482">
              <a:off x="3435030" y="3647011"/>
              <a:ext cx="1730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请求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分块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06459" y="4149620"/>
            <a:ext cx="4099767" cy="503516"/>
            <a:chOff x="2321750" y="4365644"/>
            <a:chExt cx="4099767" cy="503516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1321302">
              <a:off x="3291179" y="4365644"/>
              <a:ext cx="1805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响应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分块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05276" y="3482165"/>
            <a:ext cx="4107589" cy="594907"/>
            <a:chOff x="2321750" y="3621518"/>
            <a:chExt cx="4107589" cy="594907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386482">
              <a:off x="3467735" y="3621518"/>
              <a:ext cx="1148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请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求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分块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83768" y="3789040"/>
            <a:ext cx="4099767" cy="454430"/>
            <a:chOff x="2321750" y="4414730"/>
            <a:chExt cx="4099767" cy="454430"/>
          </a:xfrm>
        </p:grpSpPr>
        <p:cxnSp>
          <p:nvCxnSpPr>
            <p:cNvPr id="35" name="直接箭头连接符 34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21321302">
              <a:off x="3275071" y="4414730"/>
              <a:ext cx="1700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响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应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分块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83768" y="3147618"/>
            <a:ext cx="4107589" cy="569414"/>
            <a:chOff x="2321750" y="3647011"/>
            <a:chExt cx="4107589" cy="569414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386482">
              <a:off x="3435030" y="3647011"/>
              <a:ext cx="1730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请求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分块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483768" y="4581128"/>
            <a:ext cx="4099767" cy="454430"/>
            <a:chOff x="2321750" y="4414730"/>
            <a:chExt cx="4099767" cy="454430"/>
          </a:xfrm>
        </p:grpSpPr>
        <p:cxnSp>
          <p:nvCxnSpPr>
            <p:cNvPr id="39" name="直接箭头连接符 38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1321302">
              <a:off x="3275071" y="4414730"/>
              <a:ext cx="1700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响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应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分块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83768" y="4941708"/>
            <a:ext cx="4099767" cy="503516"/>
            <a:chOff x="2321750" y="4365644"/>
            <a:chExt cx="4099767" cy="503516"/>
          </a:xfrm>
        </p:grpSpPr>
        <p:cxnSp>
          <p:nvCxnSpPr>
            <p:cNvPr id="42" name="直接箭头连接符 41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21321302">
              <a:off x="3291179" y="4365644"/>
              <a:ext cx="1805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响应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分块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0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服务端推送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9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3553" y="1571625"/>
            <a:ext cx="7248847" cy="242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</a:p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HTTP/2.0</a:t>
            </a:r>
          </a:p>
          <a:p>
            <a:pPr algn="ctr"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sz="32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en-US" altLang="zh-CN" sz="32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SPDY</a:t>
            </a:r>
            <a:r>
              <a:rPr lang="zh-CN" altLang="en-US" sz="32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草案</a:t>
            </a:r>
            <a:endParaRPr lang="en-US" altLang="zh-CN" sz="32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25" y="673100"/>
            <a:ext cx="25193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卓越的互联网业务平台提供商</a:t>
            </a:r>
          </a:p>
        </p:txBody>
      </p:sp>
    </p:spTree>
    <p:extLst>
      <p:ext uri="{BB962C8B-B14F-4D97-AF65-F5344CB8AC3E}">
        <p14:creationId xmlns:p14="http://schemas.microsoft.com/office/powerpoint/2010/main" val="1126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HTTP/2.0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：示例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929019"/>
            <a:ext cx="8640960" cy="203132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GET</a:t>
            </a:r>
            <a:r>
              <a:rPr lang="en-US" altLang="zh-CN" dirty="0" smtClean="0">
                <a:latin typeface="Segoe UI Light" pitchFamily="34" charset="0"/>
              </a:rPr>
              <a:t> / </a:t>
            </a:r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HTTP/1.1</a:t>
            </a:r>
          </a:p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Host</a:t>
            </a:r>
            <a:r>
              <a:rPr lang="en-US" altLang="zh-CN" dirty="0" smtClean="0">
                <a:latin typeface="Segoe UI Light" pitchFamily="34" charset="0"/>
              </a:rPr>
              <a:t>: www.xxx.com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Segoe UI Light" pitchFamily="34" charset="0"/>
              </a:rPr>
              <a:t>Connection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: Upgrade, HTTP2-Settings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Segoe UI Light" pitchFamily="34" charset="0"/>
              </a:rPr>
              <a:t>Upgrade</a:t>
            </a:r>
            <a:r>
              <a:rPr lang="en-US" altLang="zh-CN" dirty="0" smtClean="0">
                <a:solidFill>
                  <a:srgbClr val="FF0000"/>
                </a:solidFill>
                <a:latin typeface="Segoe UI Light" pitchFamily="34" charset="0"/>
              </a:rPr>
              <a:t>: h2c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Segoe UI Light" pitchFamily="34" charset="0"/>
              </a:rPr>
              <a:t>HTTP2-Settings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&lt;base64url encoding of HTTP/2 SETTINGS payload&gt;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User-Agent</a:t>
            </a:r>
            <a:r>
              <a:rPr lang="en-US" altLang="zh-CN" b="1" dirty="0">
                <a:latin typeface="Segoe UI Light" pitchFamily="34" charset="0"/>
              </a:rPr>
              <a:t> </a:t>
            </a:r>
            <a:r>
              <a:rPr lang="en-US" altLang="zh-CN" dirty="0" smtClean="0">
                <a:latin typeface="Segoe UI Light" pitchFamily="34" charset="0"/>
              </a:rPr>
              <a:t>: chrome 1.0</a:t>
            </a:r>
            <a:endParaRPr lang="en-US" altLang="zh-CN" dirty="0" smtClean="0">
              <a:solidFill>
                <a:srgbClr val="FF0000"/>
              </a:solidFill>
              <a:latin typeface="Segoe UI Light" pitchFamily="34" charset="0"/>
            </a:endParaRPr>
          </a:p>
          <a:p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520" y="4455110"/>
            <a:ext cx="8640960" cy="203132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HTTP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/1.1 101</a:t>
            </a:r>
            <a:r>
              <a:rPr lang="en-US" altLang="zh-CN" dirty="0">
                <a:latin typeface="Segoe UI Light" pitchFamily="34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Segoe UI Light" pitchFamily="34" charset="0"/>
              </a:rPr>
              <a:t>Switching Protocols</a:t>
            </a:r>
            <a:endParaRPr lang="en-US" altLang="zh-CN" dirty="0" smtClean="0">
              <a:solidFill>
                <a:srgbClr val="00B050"/>
              </a:solidFill>
              <a:latin typeface="Segoe UI Light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Segoe UI Light" pitchFamily="34" charset="0"/>
              </a:rPr>
              <a:t>Date</a:t>
            </a:r>
            <a:r>
              <a:rPr lang="en-US" altLang="zh-CN" dirty="0">
                <a:latin typeface="Segoe UI Light" pitchFamily="34" charset="0"/>
              </a:rPr>
              <a:t>: </a:t>
            </a:r>
            <a:r>
              <a:rPr lang="en-US" altLang="zh-CN" dirty="0" smtClean="0">
                <a:latin typeface="Segoe UI Light" pitchFamily="34" charset="0"/>
              </a:rPr>
              <a:t>Sun, 14 Tue 2016 </a:t>
            </a:r>
            <a:r>
              <a:rPr lang="en-US" altLang="zh-CN" dirty="0">
                <a:latin typeface="Segoe UI Light" pitchFamily="34" charset="0"/>
              </a:rPr>
              <a:t>22:38:34 </a:t>
            </a:r>
            <a:r>
              <a:rPr lang="en-US" altLang="zh-CN" dirty="0" smtClean="0">
                <a:latin typeface="Segoe UI Light" pitchFamily="34" charset="0"/>
              </a:rPr>
              <a:t>GMT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Segoe UI Light" pitchFamily="34" charset="0"/>
              </a:rPr>
              <a:t>Connection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Upgrade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Segoe UI Light" pitchFamily="34" charset="0"/>
              </a:rPr>
              <a:t>Upgrade</a:t>
            </a:r>
            <a:r>
              <a:rPr lang="en-US" altLang="zh-CN" dirty="0">
                <a:solidFill>
                  <a:srgbClr val="FF0000"/>
                </a:solidFill>
                <a:latin typeface="Segoe UI Light" pitchFamily="34" charset="0"/>
              </a:rPr>
              <a:t>: h2c</a:t>
            </a:r>
          </a:p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Server</a:t>
            </a:r>
            <a:r>
              <a:rPr lang="en-US" altLang="zh-CN" dirty="0">
                <a:latin typeface="Segoe UI Light" pitchFamily="34" charset="0"/>
              </a:rPr>
              <a:t>: Apache/1.3.3.7 (Unix) (Red-Hat/Linux</a:t>
            </a:r>
            <a:r>
              <a:rPr lang="en-US" altLang="zh-CN" dirty="0" smtClean="0">
                <a:latin typeface="Segoe UI Light" pitchFamily="34" charset="0"/>
              </a:rPr>
              <a:t>)</a:t>
            </a:r>
          </a:p>
          <a:p>
            <a:endParaRPr lang="en-US" altLang="zh-CN" dirty="0" smtClean="0">
              <a:latin typeface="Segoe UI Light" pitchFamily="34" charset="0"/>
            </a:endParaRPr>
          </a:p>
          <a:p>
            <a:r>
              <a:rPr lang="en-US" altLang="zh-CN" dirty="0">
                <a:latin typeface="Segoe UI Light" pitchFamily="34" charset="0"/>
              </a:rPr>
              <a:t>[ HTTP/2 connection ...</a:t>
            </a:r>
            <a:endParaRPr lang="zh-CN" altLang="en-US" dirty="0"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50074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405819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28397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TTP/2.0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主要新增特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" name="图示 43"/>
          <p:cNvGraphicFramePr/>
          <p:nvPr>
            <p:extLst>
              <p:ext uri="{D42A27DB-BD31-4B8C-83A1-F6EECF244321}">
                <p14:modId xmlns:p14="http://schemas.microsoft.com/office/powerpoint/2010/main" val="2527700972"/>
              </p:ext>
            </p:extLst>
          </p:nvPr>
        </p:nvGraphicFramePr>
        <p:xfrm>
          <a:off x="467544" y="2060848"/>
          <a:ext cx="8136904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2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9592" y="1571625"/>
            <a:ext cx="7319964" cy="2428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协议是一种信息载体</a:t>
            </a:r>
            <a:endParaRPr lang="zh-CN" altLang="en-US" sz="6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25" y="673100"/>
            <a:ext cx="25193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卓越的互联网业务平台提供商</a:t>
            </a:r>
          </a:p>
        </p:txBody>
      </p:sp>
    </p:spTree>
    <p:extLst>
      <p:ext uri="{BB962C8B-B14F-4D97-AF65-F5344CB8AC3E}">
        <p14:creationId xmlns:p14="http://schemas.microsoft.com/office/powerpoint/2010/main" val="28602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求优先级：浏览器行为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37147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9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00" y="473546"/>
            <a:ext cx="729615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9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求优先级：结果对比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08920"/>
            <a:ext cx="4038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61" y="2708920"/>
            <a:ext cx="33432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2768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没有优先级的情况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3516" y="22768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请求优先级的情况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0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求优先级：依赖树算法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3152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7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求优先级：依赖树算法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43138"/>
            <a:ext cx="73152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4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求响应头压缩：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HPack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300461"/>
            <a:ext cx="66008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0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更快吗？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2767280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66B3"/>
                </a:solidFill>
                <a:latin typeface="微软雅黑" pitchFamily="34" charset="-122"/>
                <a:ea typeface="微软雅黑" pitchFamily="34" charset="-122"/>
              </a:rPr>
              <a:t>单长连接多路复用请求</a:t>
            </a:r>
            <a:endParaRPr lang="zh-CN" altLang="en-US" sz="4000" dirty="0">
              <a:solidFill>
                <a:srgbClr val="0066B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780928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0066B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多长连</a:t>
            </a:r>
            <a:r>
              <a:rPr lang="zh-CN" altLang="en-US" dirty="0"/>
              <a:t>接多请求</a:t>
            </a:r>
          </a:p>
        </p:txBody>
      </p:sp>
      <p:sp>
        <p:nvSpPr>
          <p:cNvPr id="3" name="AutoShape 4" descr="http://img0.imgtn.bdimg.com/it/u=3628007274,429337418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http://img0.imgtn.bdimg.com/it/u=3628007274,429337418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95936" y="2921168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VS</a:t>
            </a:r>
            <a:endParaRPr lang="zh-CN" altLang="en-US" sz="6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83593" y="1571625"/>
            <a:ext cx="6528767" cy="242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HTTP/3.0</a:t>
            </a:r>
            <a:r>
              <a:rPr lang="zh-CN" altLang="en-US" sz="66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2225" y="673100"/>
            <a:ext cx="25193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卓越的互联网业务平台提供商</a:t>
            </a:r>
          </a:p>
        </p:txBody>
      </p:sp>
    </p:spTree>
    <p:extLst>
      <p:ext uri="{BB962C8B-B14F-4D97-AF65-F5344CB8AC3E}">
        <p14:creationId xmlns:p14="http://schemas.microsoft.com/office/powerpoint/2010/main" val="26382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HTTP/2.0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存在的问题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http://img0.imgtn.bdimg.com/it/u=3628007274,429337418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http://img0.imgtn.bdimg.com/it/u=3628007274,429337418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971600" y="2348880"/>
            <a:ext cx="7200800" cy="64807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单链接的多路复用受限于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链路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971600" y="2996952"/>
            <a:ext cx="7200800" cy="64807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于大文件应用场景多路复用似乎没有帮助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71600" y="3645024"/>
            <a:ext cx="7200800" cy="64807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HPack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的需要维护动态表的状态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971600" y="4293096"/>
            <a:ext cx="7200800" cy="64807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服务端主动推送仍然存在不完善性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0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4"/>
          <p:cNvSpPr txBox="1">
            <a:spLocks noChangeArrowheads="1"/>
          </p:cNvSpPr>
          <p:nvPr/>
        </p:nvSpPr>
        <p:spPr bwMode="auto">
          <a:xfrm>
            <a:off x="2987675" y="2659063"/>
            <a:ext cx="2752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0070C0"/>
                </a:solidFill>
                <a:cs typeface="Arial" charset="0"/>
              </a:rPr>
              <a:t>THANK YOU!</a:t>
            </a:r>
            <a:endParaRPr lang="zh-CN" altLang="en-US" sz="320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2195513" y="3306763"/>
            <a:ext cx="4483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更多的信息，请登录 </a:t>
            </a:r>
            <a:r>
              <a:rPr lang="en-US" altLang="zh-CN" sz="1600">
                <a:solidFill>
                  <a:srgbClr val="0070C0"/>
                </a:solidFill>
                <a:ea typeface="微软雅黑" pitchFamily="34" charset="-122"/>
                <a:cs typeface="Arial" charset="0"/>
              </a:rPr>
              <a:t>www.ChinaNetCenter.com</a:t>
            </a:r>
            <a:endParaRPr lang="zh-CN" altLang="en-US" sz="1600">
              <a:solidFill>
                <a:srgbClr val="0070C0"/>
              </a:solidFill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71625" y="1571625"/>
            <a:ext cx="6072188" cy="2428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1991</a:t>
            </a:r>
          </a:p>
          <a:p>
            <a:pPr algn="ctr">
              <a:defRPr/>
            </a:pPr>
            <a:r>
              <a:rPr lang="en-US" altLang="zh-CN" sz="6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HTTP/0.9</a:t>
            </a:r>
            <a:endParaRPr lang="zh-CN" altLang="en-US" sz="6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25" y="673100"/>
            <a:ext cx="25193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卓越的互联网业务平台提供商</a:t>
            </a:r>
          </a:p>
        </p:txBody>
      </p:sp>
    </p:spTree>
    <p:extLst>
      <p:ext uri="{BB962C8B-B14F-4D97-AF65-F5344CB8AC3E}">
        <p14:creationId xmlns:p14="http://schemas.microsoft.com/office/powerpoint/2010/main" val="5414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HTTP/0.9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：示例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241738"/>
            <a:ext cx="864096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Segoe UI Light" pitchFamily="34" charset="0"/>
              </a:rPr>
              <a:t>GET</a:t>
            </a:r>
            <a:r>
              <a:rPr lang="en-US" altLang="zh-CN" dirty="0" smtClean="0">
                <a:latin typeface="Segoe UI Light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Segoe UI Light" pitchFamily="34" charset="0"/>
              </a:rPr>
              <a:t>http://www.xxx.com/index.html</a:t>
            </a:r>
          </a:p>
          <a:p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520" y="3424932"/>
            <a:ext cx="8640960" cy="2308324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egoe UI Light" pitchFamily="34" charset="0"/>
              </a:rPr>
              <a:t>&lt;</a:t>
            </a:r>
            <a:r>
              <a:rPr lang="en-US" altLang="zh-CN" b="1" dirty="0">
                <a:latin typeface="Segoe UI Light" pitchFamily="34" charset="0"/>
              </a:rPr>
              <a:t>html</a:t>
            </a:r>
            <a:r>
              <a:rPr lang="en-US" altLang="zh-CN" dirty="0" smtClean="0">
                <a:latin typeface="Segoe UI Light" pitchFamily="34" charset="0"/>
              </a:rPr>
              <a:t>&gt;</a:t>
            </a:r>
          </a:p>
          <a:p>
            <a:r>
              <a:rPr lang="en-US" altLang="zh-CN" dirty="0" smtClean="0">
                <a:latin typeface="Segoe UI Light" pitchFamily="34" charset="0"/>
              </a:rPr>
              <a:t>&lt;</a:t>
            </a:r>
            <a:r>
              <a:rPr lang="en-US" altLang="zh-CN" b="1" dirty="0">
                <a:latin typeface="Segoe UI Light" pitchFamily="34" charset="0"/>
              </a:rPr>
              <a:t>head</a:t>
            </a:r>
            <a:r>
              <a:rPr lang="en-US" altLang="zh-CN" dirty="0" smtClean="0">
                <a:latin typeface="Segoe UI Light" pitchFamily="34" charset="0"/>
              </a:rPr>
              <a:t>&gt;</a:t>
            </a:r>
          </a:p>
          <a:p>
            <a:r>
              <a:rPr lang="en-US" altLang="zh-CN" dirty="0">
                <a:latin typeface="Segoe UI Light" pitchFamily="34" charset="0"/>
              </a:rPr>
              <a:t> </a:t>
            </a:r>
            <a:r>
              <a:rPr lang="en-US" altLang="zh-CN" dirty="0" smtClean="0">
                <a:latin typeface="Segoe UI Light" pitchFamily="34" charset="0"/>
              </a:rPr>
              <a:t> &lt;</a:t>
            </a:r>
            <a:r>
              <a:rPr lang="en-US" altLang="zh-CN" b="1" dirty="0">
                <a:latin typeface="Segoe UI Light" pitchFamily="34" charset="0"/>
              </a:rPr>
              <a:t>title</a:t>
            </a:r>
            <a:r>
              <a:rPr lang="en-US" altLang="zh-CN" dirty="0">
                <a:latin typeface="Segoe UI Light" pitchFamily="34" charset="0"/>
              </a:rPr>
              <a:t>&gt;An Example Page&lt;/</a:t>
            </a:r>
            <a:r>
              <a:rPr lang="en-US" altLang="zh-CN" b="1" dirty="0">
                <a:latin typeface="Segoe UI Light" pitchFamily="34" charset="0"/>
              </a:rPr>
              <a:t>title</a:t>
            </a:r>
            <a:r>
              <a:rPr lang="en-US" altLang="zh-CN" dirty="0" smtClean="0">
                <a:latin typeface="Segoe UI Light" pitchFamily="34" charset="0"/>
              </a:rPr>
              <a:t>&gt;</a:t>
            </a:r>
          </a:p>
          <a:p>
            <a:r>
              <a:rPr lang="en-US" altLang="zh-CN" dirty="0" smtClean="0">
                <a:latin typeface="Segoe UI Light" pitchFamily="34" charset="0"/>
              </a:rPr>
              <a:t>&lt;/</a:t>
            </a:r>
            <a:r>
              <a:rPr lang="en-US" altLang="zh-CN" b="1" dirty="0">
                <a:latin typeface="Segoe UI Light" pitchFamily="34" charset="0"/>
              </a:rPr>
              <a:t>head</a:t>
            </a:r>
            <a:r>
              <a:rPr lang="en-US" altLang="zh-CN" dirty="0" smtClean="0">
                <a:latin typeface="Segoe UI Light" pitchFamily="34" charset="0"/>
              </a:rPr>
              <a:t>&gt;</a:t>
            </a:r>
          </a:p>
          <a:p>
            <a:r>
              <a:rPr lang="en-US" altLang="zh-CN" dirty="0" smtClean="0">
                <a:latin typeface="Segoe UI Light" pitchFamily="34" charset="0"/>
              </a:rPr>
              <a:t>&lt;</a:t>
            </a:r>
            <a:r>
              <a:rPr lang="en-US" altLang="zh-CN" b="1" dirty="0">
                <a:latin typeface="Segoe UI Light" pitchFamily="34" charset="0"/>
              </a:rPr>
              <a:t>body</a:t>
            </a:r>
            <a:r>
              <a:rPr lang="en-US" altLang="zh-CN" dirty="0">
                <a:latin typeface="Segoe UI Light" pitchFamily="34" charset="0"/>
              </a:rPr>
              <a:t>&gt; </a:t>
            </a:r>
            <a:endParaRPr lang="en-US" altLang="zh-CN" dirty="0" smtClean="0">
              <a:latin typeface="Segoe UI Light" pitchFamily="34" charset="0"/>
            </a:endParaRPr>
          </a:p>
          <a:p>
            <a:r>
              <a:rPr lang="en-US" altLang="zh-CN" dirty="0">
                <a:latin typeface="Segoe UI Light" pitchFamily="34" charset="0"/>
              </a:rPr>
              <a:t> </a:t>
            </a:r>
            <a:r>
              <a:rPr lang="en-US" altLang="zh-CN" dirty="0" smtClean="0">
                <a:latin typeface="Segoe UI Light" pitchFamily="34" charset="0"/>
              </a:rPr>
              <a:t> Hello </a:t>
            </a:r>
            <a:r>
              <a:rPr lang="en-US" altLang="zh-CN" dirty="0">
                <a:latin typeface="Segoe UI Light" pitchFamily="34" charset="0"/>
              </a:rPr>
              <a:t>World, this is a very simple HTML document</a:t>
            </a:r>
            <a:r>
              <a:rPr lang="en-US" altLang="zh-CN" dirty="0" smtClean="0">
                <a:latin typeface="Segoe UI Light" pitchFamily="34" charset="0"/>
              </a:rPr>
              <a:t>.</a:t>
            </a:r>
          </a:p>
          <a:p>
            <a:r>
              <a:rPr lang="en-US" altLang="zh-CN" dirty="0" smtClean="0">
                <a:latin typeface="Segoe UI Light" pitchFamily="34" charset="0"/>
              </a:rPr>
              <a:t>&lt;/</a:t>
            </a:r>
            <a:r>
              <a:rPr lang="en-US" altLang="zh-CN" b="1" dirty="0">
                <a:latin typeface="Segoe UI Light" pitchFamily="34" charset="0"/>
              </a:rPr>
              <a:t>body</a:t>
            </a:r>
            <a:r>
              <a:rPr lang="en-US" altLang="zh-CN" dirty="0" smtClean="0">
                <a:latin typeface="Segoe UI Light" pitchFamily="34" charset="0"/>
              </a:rPr>
              <a:t>&gt;</a:t>
            </a:r>
          </a:p>
          <a:p>
            <a:r>
              <a:rPr lang="en-US" altLang="zh-CN" dirty="0" smtClean="0">
                <a:latin typeface="Segoe UI Light" pitchFamily="34" charset="0"/>
              </a:rPr>
              <a:t>&lt;/</a:t>
            </a:r>
            <a:r>
              <a:rPr lang="en-US" altLang="zh-CN" b="1" dirty="0">
                <a:latin typeface="Segoe UI Light" pitchFamily="34" charset="0"/>
              </a:rPr>
              <a:t>html</a:t>
            </a:r>
            <a:r>
              <a:rPr lang="en-US" altLang="zh-CN" dirty="0">
                <a:latin typeface="Segoe UI Light" pitchFamily="34" charset="0"/>
              </a:rPr>
              <a:t>&gt;</a:t>
            </a:r>
            <a:endParaRPr lang="zh-CN" altLang="en-US" dirty="0"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81346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302801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40116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HTTP/0.9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：示例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907704" y="1988840"/>
            <a:ext cx="1080120" cy="4032448"/>
            <a:chOff x="1691680" y="1988840"/>
            <a:chExt cx="1080120" cy="4032448"/>
          </a:xfrm>
        </p:grpSpPr>
        <p:sp>
          <p:nvSpPr>
            <p:cNvPr id="2" name="矩形 1"/>
            <p:cNvSpPr/>
            <p:nvPr/>
          </p:nvSpPr>
          <p:spPr>
            <a:xfrm>
              <a:off x="1691680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客户端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" name="直接连接符 3"/>
            <p:cNvCxnSpPr>
              <a:stCxn id="2" idx="2"/>
            </p:cNvCxnSpPr>
            <p:nvPr/>
          </p:nvCxnSpPr>
          <p:spPr>
            <a:xfrm>
              <a:off x="2231740" y="2420888"/>
              <a:ext cx="0" cy="3600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6187491" y="1988840"/>
            <a:ext cx="1080120" cy="4032448"/>
            <a:chOff x="5971467" y="1988840"/>
            <a:chExt cx="1080120" cy="4032448"/>
          </a:xfrm>
        </p:grpSpPr>
        <p:sp>
          <p:nvSpPr>
            <p:cNvPr id="7" name="矩形 6"/>
            <p:cNvSpPr/>
            <p:nvPr/>
          </p:nvSpPr>
          <p:spPr>
            <a:xfrm>
              <a:off x="5971467" y="1988840"/>
              <a:ext cx="108012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服务端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7"/>
            <p:cNvCxnSpPr>
              <a:stCxn id="7" idx="2"/>
            </p:cNvCxnSpPr>
            <p:nvPr/>
          </p:nvCxnSpPr>
          <p:spPr>
            <a:xfrm>
              <a:off x="6511527" y="2420888"/>
              <a:ext cx="0" cy="3600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2357754" y="3140968"/>
            <a:ext cx="180020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37541" y="3602041"/>
            <a:ext cx="180020" cy="1411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10770" y="3073472"/>
            <a:ext cx="4126771" cy="537864"/>
            <a:chOff x="2294746" y="3217488"/>
            <a:chExt cx="4126771" cy="537864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2294746" y="3294279"/>
              <a:ext cx="4126771" cy="461073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358310">
              <a:off x="3622973" y="3217488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建立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连接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60465" y="4722556"/>
            <a:ext cx="4099767" cy="506644"/>
            <a:chOff x="2344441" y="4866572"/>
            <a:chExt cx="4099767" cy="506644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344441" y="5085184"/>
              <a:ext cx="4099767" cy="288032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321302">
              <a:off x="3635896" y="4866572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Segoe UI Light" pitchFamily="34" charset="0"/>
                  <a:ea typeface="微软雅黑" pitchFamily="34" charset="-122"/>
                </a:rPr>
                <a:t>关闭</a:t>
              </a:r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TCP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连接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37774" y="3525848"/>
            <a:ext cx="4426613" cy="546561"/>
            <a:chOff x="2321750" y="3669864"/>
            <a:chExt cx="4426613" cy="546561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2321750" y="3755352"/>
              <a:ext cx="4107589" cy="4610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386482">
              <a:off x="2417080" y="3669864"/>
              <a:ext cx="4331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GET http://www.xxx.com/index.htmlCRLF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37774" y="4229537"/>
            <a:ext cx="4099767" cy="495607"/>
            <a:chOff x="2321750" y="4373553"/>
            <a:chExt cx="4099767" cy="495607"/>
          </a:xfrm>
        </p:grpSpPr>
        <p:cxnSp>
          <p:nvCxnSpPr>
            <p:cNvPr id="17" name="直接箭头连接符 16"/>
            <p:cNvCxnSpPr/>
            <p:nvPr/>
          </p:nvCxnSpPr>
          <p:spPr>
            <a:xfrm flipH="1">
              <a:off x="2321750" y="4581128"/>
              <a:ext cx="409976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1321302">
              <a:off x="3719222" y="4373553"/>
              <a:ext cx="1455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Segoe UI Light" pitchFamily="34" charset="0"/>
                  <a:ea typeface="微软雅黑" pitchFamily="34" charset="-122"/>
                </a:rPr>
                <a:t>HTML</a:t>
              </a:r>
              <a:r>
                <a:rPr lang="zh-CN" altLang="en-US" sz="1600" dirty="0" smtClean="0">
                  <a:latin typeface="Segoe UI Light" pitchFamily="34" charset="0"/>
                  <a:ea typeface="微软雅黑" pitchFamily="34" charset="-122"/>
                </a:rPr>
                <a:t>文档</a:t>
              </a:r>
              <a:endParaRPr lang="zh-CN" altLang="en-US" sz="1600" dirty="0">
                <a:latin typeface="Segoe UI Light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7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57188"/>
            <a:ext cx="60007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HTTP/0.9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845385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accent1"/>
                </a:solidFill>
              </a:rPr>
              <a:t>That’s all for HTTP/0.9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10902</TotalTime>
  <Words>2519</Words>
  <Application>Microsoft Office PowerPoint</Application>
  <PresentationFormat>全屏显示(4:3)</PresentationFormat>
  <Paragraphs>579</Paragraphs>
  <Slides>59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1" baseType="lpstr">
      <vt:lpstr>Office 主题</vt:lpstr>
      <vt:lpstr>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jsdong</dc:creator>
  <cp:lastModifiedBy>dongsj</cp:lastModifiedBy>
  <cp:revision>870</cp:revision>
  <dcterms:modified xsi:type="dcterms:W3CDTF">2016-02-28T14:39:24Z</dcterms:modified>
</cp:coreProperties>
</file>