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F9A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529" autoAdjust="0"/>
  </p:normalViewPr>
  <p:slideViewPr>
    <p:cSldViewPr snapToGrid="0" showGuides="1">
      <p:cViewPr varScale="1">
        <p:scale>
          <a:sx n="57" d="100"/>
          <a:sy n="57" d="100"/>
        </p:scale>
        <p:origin x="160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413BB-DA58-4601-8E05-E761353A216B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7D1F4-F509-4665-8D08-EA19AC8B45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80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行程的部分可以抓</a:t>
            </a:r>
            <a:r>
              <a:rPr lang="en-US" altLang="zh-TW" dirty="0" err="1"/>
              <a:t>api</a:t>
            </a:r>
            <a:r>
              <a:rPr lang="zh-TW" altLang="en-US" dirty="0"/>
              <a:t>去產</a:t>
            </a:r>
            <a:endParaRPr lang="en-US" altLang="zh-TW" dirty="0"/>
          </a:p>
          <a:p>
            <a:r>
              <a:rPr lang="zh-TW" altLang="en-US" dirty="0"/>
              <a:t>時間可以更確切，直接拉時間選擇器</a:t>
            </a:r>
            <a:endParaRPr lang="en-US" altLang="zh-TW" dirty="0"/>
          </a:p>
          <a:p>
            <a:r>
              <a:rPr lang="zh-TW" altLang="en-US" dirty="0"/>
              <a:t>按鈕的部分再多去參考一下</a:t>
            </a:r>
            <a:r>
              <a:rPr lang="en-US" altLang="zh-TW" dirty="0" err="1"/>
              <a:t>ui</a:t>
            </a:r>
            <a:r>
              <a:rPr lang="en-US" altLang="zh-TW" dirty="0"/>
              <a:t>/</a:t>
            </a:r>
            <a:r>
              <a:rPr lang="en-US" altLang="zh-TW" dirty="0" err="1"/>
              <a:t>ux</a:t>
            </a:r>
            <a:r>
              <a:rPr lang="zh-TW" altLang="en-US" dirty="0"/>
              <a:t>設計</a:t>
            </a:r>
            <a:r>
              <a:rPr lang="en-US" altLang="zh-TW" dirty="0"/>
              <a:t>(</a:t>
            </a:r>
            <a:r>
              <a:rPr lang="zh-TW" altLang="en-US" dirty="0"/>
              <a:t>回上一頁放左上角之類的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7D1F4-F509-4665-8D08-EA19AC8B454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653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5386A-B32E-60C7-81F5-089BDAEF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C14E28-B86C-B347-C63F-824CA10FE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1980E2-7BC5-FC41-FE07-78F4C0FD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906A-CAA0-4D5F-AB88-E81B9B7A80C2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F6B4E7-B2F3-D48F-003D-04E2719B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14DBB3-F766-DB22-CDC4-F461752F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8E79-A68D-4602-8A7A-82F677A3D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01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A4320-8705-EA57-645A-E720733E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ACDE90-821C-591E-F019-8FF724EDB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1BDC6A-545B-4B36-9004-0902B4BD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906A-CAA0-4D5F-AB88-E81B9B7A80C2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584309-33D7-3497-8239-5C3F5226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90098A-9B33-4582-E328-2A8E6628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8E79-A68D-4602-8A7A-82F677A3D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69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F8A208E-23C5-B6C0-0FCB-4E65E1F81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7DB499-EBEA-9135-EB65-94269012D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75FDF9-1413-1915-58DF-2C9F7EFF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906A-CAA0-4D5F-AB88-E81B9B7A80C2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044B7F-D40B-FA75-3687-F3B1FB01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200A59-CCBA-ED38-1B36-CB5D9BA0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8E79-A68D-4602-8A7A-82F677A3D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5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E3332-B96F-1B60-AF61-B232AA96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15A7FB-3CB7-73F4-924E-22EA2821B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438C53-0301-956B-15FC-84F2A016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906A-CAA0-4D5F-AB88-E81B9B7A80C2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0F4008-6D14-C8E8-EAE8-E56C4DC2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E227F-4FFC-CA79-65F1-4AB6229E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8E79-A68D-4602-8A7A-82F677A3D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63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5F34F-3AF4-0004-BE68-C456F08C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6FA7A4-26CF-7732-DA12-4527E6541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E74040-2302-FFF7-3DBE-824464B7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906A-CAA0-4D5F-AB88-E81B9B7A80C2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869306-5B09-F6CB-E239-10FFDEB2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64110D-049C-4501-2E6B-F64FA57C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8E79-A68D-4602-8A7A-82F677A3D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94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BF5284-6196-5D1B-E53C-8AC76209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9EBDB5-2D5A-69EF-65B6-052017118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9335E4-B8E7-FED4-53BF-16E3EBB55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F2F4B0-04DB-7062-72F4-4CA635D0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906A-CAA0-4D5F-AB88-E81B9B7A80C2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F75780-9F4A-CEE4-2388-A8703100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A398F0-1BB6-BB3F-B326-6D7A3E4E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8E79-A68D-4602-8A7A-82F677A3D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72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D3855-AC2B-A665-92BC-11729367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3A966D-43F3-02AA-BC8A-71984A178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5C359C-0606-7BEF-A3E6-210691958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2E3F9D0-0234-8A18-D3CA-AD82271A3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68DC10-E2D5-E77D-EFA1-4B829B904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AF86BC1-FF9E-6D95-A0EB-642B5E91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906A-CAA0-4D5F-AB88-E81B9B7A80C2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F0DAC8-C119-2490-ABC0-F3C2AF3F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F322A28-BBAD-19B1-844C-4AEC84D1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8E79-A68D-4602-8A7A-82F677A3D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83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A32AEA-33C9-855A-4521-42A82842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6AD555-5787-3220-6ABE-FDEA9F3B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906A-CAA0-4D5F-AB88-E81B9B7A80C2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805CD0-EB16-8561-DDAB-50317F86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EDC8BE-D20C-CB82-6D66-FD4F1E9D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8E79-A68D-4602-8A7A-82F677A3D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66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5C73C3-CDB8-388C-69E1-20B0125C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906A-CAA0-4D5F-AB88-E81B9B7A80C2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DF1B20-DEC3-FB9D-8679-B1BA91A3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84012E-94D3-1E64-1766-AC48FC20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8E79-A68D-4602-8A7A-82F677A3D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35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CCCF68-AF4C-CC53-394B-BCB79AAD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BA2D5-BC40-6020-9B38-4F7288577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CFF2C3-F91E-68BD-2E00-D430EE879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CC6A00-2E46-E83B-C97E-2D510318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906A-CAA0-4D5F-AB88-E81B9B7A80C2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0E58E0-E9B1-245F-6A7C-BDE6A544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0EEF67-50E1-317E-591A-BE9C07A4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8E79-A68D-4602-8A7A-82F677A3D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17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D1935-F9AD-A908-209F-37A19E41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BE87B1-6456-34FF-2615-9BA56A47F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D1E3DC-2153-F805-9C39-DB9C73B4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D57F3F-D2CF-66EC-DB78-46266CAB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906A-CAA0-4D5F-AB88-E81B9B7A80C2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ED9B18-C747-7126-556C-2A06543F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FDCF75-39BA-46DC-B934-84FF82C5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8E79-A68D-4602-8A7A-82F677A3D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19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0136EF-99D2-DFDB-FE57-C52F8CBD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25701A-879D-D721-B934-D4A688FB4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A39CE-7C25-4548-D8BA-6130AEC5A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83906A-CAA0-4D5F-AB88-E81B9B7A80C2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8059A9-3DEA-AA1C-06F9-BF087423D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8E481F-50A8-6E22-7392-B0526921D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98E79-A68D-4602-8A7A-82F677A3D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91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37A20456-3728-F3C6-F1E1-A163B6E80352}"/>
              </a:ext>
            </a:extLst>
          </p:cNvPr>
          <p:cNvSpPr/>
          <p:nvPr/>
        </p:nvSpPr>
        <p:spPr>
          <a:xfrm>
            <a:off x="1150374" y="1034845"/>
            <a:ext cx="2556387" cy="47883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5D6D3D9-D58B-2299-9CFE-509750D5FFE8}"/>
              </a:ext>
            </a:extLst>
          </p:cNvPr>
          <p:cNvSpPr/>
          <p:nvPr/>
        </p:nvSpPr>
        <p:spPr>
          <a:xfrm>
            <a:off x="1700980" y="2493776"/>
            <a:ext cx="1455174" cy="84557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今天去哪ㄦ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6E6A151-8685-33E2-D1F9-2D6FCF59BEF5}"/>
              </a:ext>
            </a:extLst>
          </p:cNvPr>
          <p:cNvSpPr/>
          <p:nvPr/>
        </p:nvSpPr>
        <p:spPr>
          <a:xfrm>
            <a:off x="4817806" y="1034845"/>
            <a:ext cx="2556387" cy="47883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2796F18-9F9A-0666-E0BE-EFE0351860FB}"/>
              </a:ext>
            </a:extLst>
          </p:cNvPr>
          <p:cNvSpPr/>
          <p:nvPr/>
        </p:nvSpPr>
        <p:spPr>
          <a:xfrm>
            <a:off x="5368413" y="4599038"/>
            <a:ext cx="1455174" cy="54323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歐我不想去這裡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0F23647-2CEE-119D-1FE6-6C92BEE0BF88}"/>
              </a:ext>
            </a:extLst>
          </p:cNvPr>
          <p:cNvSpPr/>
          <p:nvPr/>
        </p:nvSpPr>
        <p:spPr>
          <a:xfrm>
            <a:off x="5368412" y="3841955"/>
            <a:ext cx="1455174" cy="543233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Ok</a:t>
            </a:r>
            <a:r>
              <a:rPr lang="zh-TW" altLang="en-US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選時間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543FC9-A255-1EAB-B082-373A56E289C6}"/>
              </a:ext>
            </a:extLst>
          </p:cNvPr>
          <p:cNvSpPr txBox="1"/>
          <p:nvPr/>
        </p:nvSpPr>
        <p:spPr>
          <a:xfrm>
            <a:off x="5542002" y="249377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基隆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7B0CC48-FEC3-1137-91AE-8CCC9008FB6D}"/>
              </a:ext>
            </a:extLst>
          </p:cNvPr>
          <p:cNvSpPr/>
          <p:nvPr/>
        </p:nvSpPr>
        <p:spPr>
          <a:xfrm>
            <a:off x="8485238" y="1034845"/>
            <a:ext cx="2556387" cy="47883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1AC21E8-9906-AB48-E015-9B3A80C63F4E}"/>
              </a:ext>
            </a:extLst>
          </p:cNvPr>
          <p:cNvSpPr/>
          <p:nvPr/>
        </p:nvSpPr>
        <p:spPr>
          <a:xfrm>
            <a:off x="9035842" y="3841955"/>
            <a:ext cx="1455174" cy="543233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Ok</a:t>
            </a:r>
            <a:r>
              <a:rPr lang="zh-TW" altLang="en-US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排行程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3B335B0-B63A-D471-E37E-5A0F90CAE58F}"/>
              </a:ext>
            </a:extLst>
          </p:cNvPr>
          <p:cNvSpPr txBox="1"/>
          <p:nvPr/>
        </p:nvSpPr>
        <p:spPr>
          <a:xfrm>
            <a:off x="8773415" y="210219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今天預計完多久</a:t>
            </a:r>
            <a:endParaRPr lang="zh-TW" altLang="en-US" sz="20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2EE99E-E752-5BF7-564F-E547A87DD851}"/>
              </a:ext>
            </a:extLst>
          </p:cNvPr>
          <p:cNvSpPr/>
          <p:nvPr/>
        </p:nvSpPr>
        <p:spPr>
          <a:xfrm>
            <a:off x="8968749" y="2615383"/>
            <a:ext cx="1589362" cy="2925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71F98241-7C53-5BC0-3FB4-A785B0BC7BE7}"/>
              </a:ext>
            </a:extLst>
          </p:cNvPr>
          <p:cNvSpPr/>
          <p:nvPr/>
        </p:nvSpPr>
        <p:spPr>
          <a:xfrm rot="10800000">
            <a:off x="10421454" y="2735642"/>
            <a:ext cx="69563" cy="748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40AE0599-8A56-1E27-2C6D-30235CA1A68A}"/>
              </a:ext>
            </a:extLst>
          </p:cNvPr>
          <p:cNvSpPr/>
          <p:nvPr/>
        </p:nvSpPr>
        <p:spPr>
          <a:xfrm>
            <a:off x="9040389" y="4599038"/>
            <a:ext cx="1455174" cy="54323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歐我想重選</a:t>
            </a: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DE93C8A2-4F15-26AD-29C1-72DCF822F7E2}"/>
              </a:ext>
            </a:extLst>
          </p:cNvPr>
          <p:cNvSpPr/>
          <p:nvPr/>
        </p:nvSpPr>
        <p:spPr>
          <a:xfrm>
            <a:off x="1789470" y="3841955"/>
            <a:ext cx="1278194" cy="54323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行程記錄</a:t>
            </a:r>
          </a:p>
        </p:txBody>
      </p: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B7ABA3DF-A289-86EB-77B7-3067225619A3}"/>
              </a:ext>
            </a:extLst>
          </p:cNvPr>
          <p:cNvCxnSpPr>
            <a:stCxn id="6" idx="0"/>
            <a:endCxn id="10" idx="0"/>
          </p:cNvCxnSpPr>
          <p:nvPr/>
        </p:nvCxnSpPr>
        <p:spPr>
          <a:xfrm rot="5400000" flipH="1" flipV="1">
            <a:off x="3532818" y="-69405"/>
            <a:ext cx="1458931" cy="3667433"/>
          </a:xfrm>
          <a:prstGeom prst="curvedConnector3">
            <a:avLst>
              <a:gd name="adj1" fmla="val 11566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接點: 弧形 32">
            <a:extLst>
              <a:ext uri="{FF2B5EF4-FFF2-40B4-BE49-F238E27FC236}">
                <a16:creationId xmlns:a16="http://schemas.microsoft.com/office/drawing/2014/main" id="{21F26F05-BCF4-6FA6-9267-65DC72150D56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 flipV="1">
            <a:off x="6823586" y="1034845"/>
            <a:ext cx="2939846" cy="3078727"/>
          </a:xfrm>
          <a:prstGeom prst="curvedConnector4">
            <a:avLst>
              <a:gd name="adj1" fmla="val 28261"/>
              <a:gd name="adj2" fmla="val 10742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接點: 弧形 34">
            <a:extLst>
              <a:ext uri="{FF2B5EF4-FFF2-40B4-BE49-F238E27FC236}">
                <a16:creationId xmlns:a16="http://schemas.microsoft.com/office/drawing/2014/main" id="{2E98CF4B-F798-0061-8478-84E0E11C5CF9}"/>
              </a:ext>
            </a:extLst>
          </p:cNvPr>
          <p:cNvCxnSpPr>
            <a:stCxn id="11" idx="1"/>
            <a:endCxn id="5" idx="2"/>
          </p:cNvCxnSpPr>
          <p:nvPr/>
        </p:nvCxnSpPr>
        <p:spPr>
          <a:xfrm rot="10800000" flipV="1">
            <a:off x="2428569" y="4870655"/>
            <a:ext cx="2939845" cy="952500"/>
          </a:xfrm>
          <a:prstGeom prst="curvedConnector4">
            <a:avLst>
              <a:gd name="adj1" fmla="val 28261"/>
              <a:gd name="adj2" fmla="val 11013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F56E32E9-4F3B-C4B9-8203-1DAFC9D986BD}"/>
              </a:ext>
            </a:extLst>
          </p:cNvPr>
          <p:cNvCxnSpPr>
            <a:stCxn id="28" idx="2"/>
            <a:endCxn id="5" idx="2"/>
          </p:cNvCxnSpPr>
          <p:nvPr/>
        </p:nvCxnSpPr>
        <p:spPr>
          <a:xfrm rot="5400000">
            <a:off x="5757830" y="1813009"/>
            <a:ext cx="680884" cy="7339408"/>
          </a:xfrm>
          <a:prstGeom prst="curvedConnector3">
            <a:avLst>
              <a:gd name="adj1" fmla="val 19475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440855BE-07CE-A185-AEB6-9779BB3472E4}"/>
              </a:ext>
            </a:extLst>
          </p:cNvPr>
          <p:cNvCxnSpPr>
            <a:stCxn id="16" idx="3"/>
          </p:cNvCxnSpPr>
          <p:nvPr/>
        </p:nvCxnSpPr>
        <p:spPr>
          <a:xfrm flipV="1">
            <a:off x="10491016" y="2493776"/>
            <a:ext cx="1700984" cy="1619796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1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37A20456-3728-F3C6-F1E1-A163B6E80352}"/>
              </a:ext>
            </a:extLst>
          </p:cNvPr>
          <p:cNvSpPr/>
          <p:nvPr/>
        </p:nvSpPr>
        <p:spPr>
          <a:xfrm>
            <a:off x="1150374" y="1034845"/>
            <a:ext cx="2556387" cy="47883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6E6A151-8685-33E2-D1F9-2D6FCF59BEF5}"/>
              </a:ext>
            </a:extLst>
          </p:cNvPr>
          <p:cNvSpPr/>
          <p:nvPr/>
        </p:nvSpPr>
        <p:spPr>
          <a:xfrm>
            <a:off x="4817806" y="1034845"/>
            <a:ext cx="2556387" cy="47883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05D971BD-4DC8-7DFE-6319-DE590B8A45EB}"/>
              </a:ext>
            </a:extLst>
          </p:cNvPr>
          <p:cNvSpPr/>
          <p:nvPr/>
        </p:nvSpPr>
        <p:spPr>
          <a:xfrm>
            <a:off x="1150374" y="1034845"/>
            <a:ext cx="2556387" cy="47883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C6F7C33-0201-891C-04D0-A2136902D8D5}"/>
              </a:ext>
            </a:extLst>
          </p:cNvPr>
          <p:cNvSpPr txBox="1"/>
          <p:nvPr/>
        </p:nvSpPr>
        <p:spPr>
          <a:xfrm>
            <a:off x="1438551" y="210219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今天預計完多久</a:t>
            </a:r>
            <a:endParaRPr lang="zh-TW" altLang="en-US" sz="20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36AB9F-AFC5-088E-9F38-A0E1BED9CE9E}"/>
              </a:ext>
            </a:extLst>
          </p:cNvPr>
          <p:cNvSpPr/>
          <p:nvPr/>
        </p:nvSpPr>
        <p:spPr>
          <a:xfrm>
            <a:off x="1633885" y="2615383"/>
            <a:ext cx="1589362" cy="2925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C84046C-BA36-E3A0-FB31-34D20477CC0A}"/>
              </a:ext>
            </a:extLst>
          </p:cNvPr>
          <p:cNvSpPr/>
          <p:nvPr/>
        </p:nvSpPr>
        <p:spPr>
          <a:xfrm rot="10800000">
            <a:off x="3086590" y="2735642"/>
            <a:ext cx="69563" cy="748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09F01A-6871-2784-7116-2D0D9E030FDB}"/>
              </a:ext>
            </a:extLst>
          </p:cNvPr>
          <p:cNvSpPr/>
          <p:nvPr/>
        </p:nvSpPr>
        <p:spPr>
          <a:xfrm>
            <a:off x="1633885" y="2907892"/>
            <a:ext cx="1589362" cy="292509"/>
          </a:xfrm>
          <a:prstGeom prst="rect">
            <a:avLst/>
          </a:prstGeom>
          <a:solidFill>
            <a:srgbClr val="215F9A">
              <a:alpha val="30196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rgbClr val="156082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半天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F38E46-0DC3-7D10-E3D5-6A71F122B8A6}"/>
              </a:ext>
            </a:extLst>
          </p:cNvPr>
          <p:cNvSpPr/>
          <p:nvPr/>
        </p:nvSpPr>
        <p:spPr>
          <a:xfrm>
            <a:off x="1633885" y="3200401"/>
            <a:ext cx="1589362" cy="292509"/>
          </a:xfrm>
          <a:prstGeom prst="rect">
            <a:avLst/>
          </a:prstGeom>
          <a:solidFill>
            <a:srgbClr val="215F9A">
              <a:alpha val="30196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rgbClr val="156082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一天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7B9EAD9D-0649-8DD3-CD84-57FDF1DEB272}"/>
              </a:ext>
            </a:extLst>
          </p:cNvPr>
          <p:cNvSpPr/>
          <p:nvPr/>
        </p:nvSpPr>
        <p:spPr>
          <a:xfrm>
            <a:off x="1700980" y="3841955"/>
            <a:ext cx="1455174" cy="543233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Ok</a:t>
            </a:r>
            <a:r>
              <a:rPr lang="zh-TW" altLang="en-US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排行程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AD11FB1-9E72-894C-90C4-F7559DB1E8C1}"/>
              </a:ext>
            </a:extLst>
          </p:cNvPr>
          <p:cNvSpPr/>
          <p:nvPr/>
        </p:nvSpPr>
        <p:spPr>
          <a:xfrm>
            <a:off x="1700980" y="4599038"/>
            <a:ext cx="1455174" cy="54323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歐我想重選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7E47EC53-5B62-5B3D-FC68-772FB46CC987}"/>
              </a:ext>
            </a:extLst>
          </p:cNvPr>
          <p:cNvGrpSpPr/>
          <p:nvPr/>
        </p:nvGrpSpPr>
        <p:grpSpPr>
          <a:xfrm>
            <a:off x="4990101" y="1718364"/>
            <a:ext cx="2228445" cy="1054064"/>
            <a:chOff x="4990101" y="1329472"/>
            <a:chExt cx="2228445" cy="1054064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3B335B0-B63A-D471-E37E-5A0F90CAE58F}"/>
                </a:ext>
              </a:extLst>
            </p:cNvPr>
            <p:cNvSpPr txBox="1"/>
            <p:nvPr/>
          </p:nvSpPr>
          <p:spPr>
            <a:xfrm>
              <a:off x="4990101" y="13294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景點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D8AD879-1144-C3D0-674D-B61B0A4885E1}"/>
                </a:ext>
              </a:extLst>
            </p:cNvPr>
            <p:cNvSpPr txBox="1"/>
            <p:nvPr/>
          </p:nvSpPr>
          <p:spPr>
            <a:xfrm>
              <a:off x="4990101" y="1753781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營業時間</a:t>
              </a:r>
              <a:endParaRPr lang="en-US" altLang="zh-TW" sz="11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76C3AA9-6AE2-6C71-39ED-F03FFB4E6409}"/>
                </a:ext>
              </a:extLst>
            </p:cNvPr>
            <p:cNvSpPr txBox="1"/>
            <p:nvPr/>
          </p:nvSpPr>
          <p:spPr>
            <a:xfrm>
              <a:off x="4990101" y="1963699"/>
              <a:ext cx="12602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Google map</a:t>
              </a:r>
              <a:r>
                <a:rPr lang="zh-TW" altLang="en-US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連結</a:t>
              </a:r>
              <a:endParaRPr lang="en-US" altLang="zh-TW" sz="11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82C9373-398E-C8DC-FCF1-7C7EE1965972}"/>
                </a:ext>
              </a:extLst>
            </p:cNvPr>
            <p:cNvSpPr txBox="1"/>
            <p:nvPr/>
          </p:nvSpPr>
          <p:spPr>
            <a:xfrm>
              <a:off x="6418327" y="137563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停留時間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8680B5E-9AB6-5C06-AAD4-E5F266CF7B70}"/>
                </a:ext>
              </a:extLst>
            </p:cNvPr>
            <p:cNvSpPr txBox="1"/>
            <p:nvPr/>
          </p:nvSpPr>
          <p:spPr>
            <a:xfrm>
              <a:off x="6673204" y="1824154"/>
              <a:ext cx="5453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2</a:t>
              </a:r>
              <a:r>
                <a:rPr lang="zh-TW" altLang="en-US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小時</a:t>
              </a:r>
              <a:endParaRPr lang="en-US" altLang="zh-TW" sz="11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0B5C5FD2-06DB-D946-97E6-0A76D4ADC72C}"/>
                </a:ext>
              </a:extLst>
            </p:cNvPr>
            <p:cNvSpPr/>
            <p:nvPr/>
          </p:nvSpPr>
          <p:spPr>
            <a:xfrm>
              <a:off x="6533749" y="19321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A36C7BAB-8519-3A72-81B2-ED40C5157F93}"/>
                </a:ext>
              </a:extLst>
            </p:cNvPr>
            <p:cNvCxnSpPr>
              <a:cxnSpLocks/>
            </p:cNvCxnSpPr>
            <p:nvPr/>
          </p:nvCxnSpPr>
          <p:spPr>
            <a:xfrm>
              <a:off x="5093208" y="2383536"/>
              <a:ext cx="2005584" cy="0"/>
            </a:xfrm>
            <a:prstGeom prst="line">
              <a:avLst/>
            </a:prstGeom>
            <a:ln w="952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911C5E2B-CD17-FA9C-3F48-456C2AB8EB18}"/>
              </a:ext>
            </a:extLst>
          </p:cNvPr>
          <p:cNvGrpSpPr/>
          <p:nvPr/>
        </p:nvGrpSpPr>
        <p:grpSpPr>
          <a:xfrm>
            <a:off x="4990101" y="2891201"/>
            <a:ext cx="2228445" cy="1054064"/>
            <a:chOff x="4990101" y="1329472"/>
            <a:chExt cx="2228445" cy="1054064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BF3B80B-72D5-16EB-8D60-5FF5C3BF413B}"/>
                </a:ext>
              </a:extLst>
            </p:cNvPr>
            <p:cNvSpPr txBox="1"/>
            <p:nvPr/>
          </p:nvSpPr>
          <p:spPr>
            <a:xfrm>
              <a:off x="4990101" y="13294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景點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85422DAF-D373-4DFC-779E-53B295A8D590}"/>
                </a:ext>
              </a:extLst>
            </p:cNvPr>
            <p:cNvSpPr txBox="1"/>
            <p:nvPr/>
          </p:nvSpPr>
          <p:spPr>
            <a:xfrm>
              <a:off x="4990101" y="1753781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營業時間</a:t>
              </a:r>
              <a:endParaRPr lang="en-US" altLang="zh-TW" sz="11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0B81DA4D-9896-8D49-225E-E870E51160EE}"/>
                </a:ext>
              </a:extLst>
            </p:cNvPr>
            <p:cNvSpPr txBox="1"/>
            <p:nvPr/>
          </p:nvSpPr>
          <p:spPr>
            <a:xfrm>
              <a:off x="4990101" y="1963699"/>
              <a:ext cx="12602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Google map</a:t>
              </a:r>
              <a:r>
                <a:rPr lang="zh-TW" altLang="en-US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連結</a:t>
              </a:r>
              <a:endParaRPr lang="en-US" altLang="zh-TW" sz="11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799C4A4-5853-0780-E608-D4B7A826B6F1}"/>
                </a:ext>
              </a:extLst>
            </p:cNvPr>
            <p:cNvSpPr txBox="1"/>
            <p:nvPr/>
          </p:nvSpPr>
          <p:spPr>
            <a:xfrm>
              <a:off x="6418327" y="137563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停留時間</a:t>
              </a: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1BBD25C7-89B4-1B02-48E8-F6D2E5357EE5}"/>
                </a:ext>
              </a:extLst>
            </p:cNvPr>
            <p:cNvSpPr txBox="1"/>
            <p:nvPr/>
          </p:nvSpPr>
          <p:spPr>
            <a:xfrm>
              <a:off x="6673204" y="1824154"/>
              <a:ext cx="5453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2</a:t>
              </a:r>
              <a:r>
                <a:rPr lang="zh-TW" altLang="en-US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小時</a:t>
              </a:r>
              <a:endParaRPr lang="en-US" altLang="zh-TW" sz="11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DA72CF8-7E6C-2077-5C32-471D209CA647}"/>
                </a:ext>
              </a:extLst>
            </p:cNvPr>
            <p:cNvSpPr/>
            <p:nvPr/>
          </p:nvSpPr>
          <p:spPr>
            <a:xfrm>
              <a:off x="6533749" y="19321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ADC94C4-9DA5-4560-B414-AA177D604FF2}"/>
                </a:ext>
              </a:extLst>
            </p:cNvPr>
            <p:cNvCxnSpPr>
              <a:cxnSpLocks/>
            </p:cNvCxnSpPr>
            <p:nvPr/>
          </p:nvCxnSpPr>
          <p:spPr>
            <a:xfrm>
              <a:off x="5093208" y="2383536"/>
              <a:ext cx="2005584" cy="0"/>
            </a:xfrm>
            <a:prstGeom prst="line">
              <a:avLst/>
            </a:prstGeom>
            <a:ln w="952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25D9317-E092-D652-0FA0-E6C37A2660CB}"/>
              </a:ext>
            </a:extLst>
          </p:cNvPr>
          <p:cNvSpPr txBox="1"/>
          <p:nvPr/>
        </p:nvSpPr>
        <p:spPr>
          <a:xfrm>
            <a:off x="4994252" y="40673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景點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476BBCA-99D2-40BE-7EED-F642829D9F11}"/>
              </a:ext>
            </a:extLst>
          </p:cNvPr>
          <p:cNvSpPr txBox="1"/>
          <p:nvPr/>
        </p:nvSpPr>
        <p:spPr>
          <a:xfrm>
            <a:off x="4994252" y="422717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營業時間</a:t>
            </a:r>
            <a:endParaRPr lang="en-US" altLang="zh-TW" sz="11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23D6BF5-A436-B6C0-D97E-7D410D5A3752}"/>
              </a:ext>
            </a:extLst>
          </p:cNvPr>
          <p:cNvSpPr txBox="1"/>
          <p:nvPr/>
        </p:nvSpPr>
        <p:spPr>
          <a:xfrm>
            <a:off x="6422478" y="411355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停留時間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DE1FC0F-D27A-3042-0612-6614E211732D}"/>
              </a:ext>
            </a:extLst>
          </p:cNvPr>
          <p:cNvSpPr txBox="1"/>
          <p:nvPr/>
        </p:nvSpPr>
        <p:spPr>
          <a:xfrm>
            <a:off x="6677355" y="4186444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</a:t>
            </a:r>
            <a:r>
              <a:rPr lang="zh-TW" altLang="en-US" sz="11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小時</a:t>
            </a:r>
            <a:endParaRPr lang="en-US" altLang="zh-TW" sz="11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4E17C401-A302-C52A-54E7-5E5321806723}"/>
              </a:ext>
            </a:extLst>
          </p:cNvPr>
          <p:cNvSpPr/>
          <p:nvPr/>
        </p:nvSpPr>
        <p:spPr>
          <a:xfrm>
            <a:off x="6537900" y="42943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E1462D3-0E61-7F67-C8DB-1CC2D3FA2E83}"/>
              </a:ext>
            </a:extLst>
          </p:cNvPr>
          <p:cNvSpPr/>
          <p:nvPr/>
        </p:nvSpPr>
        <p:spPr>
          <a:xfrm>
            <a:off x="4990101" y="4214382"/>
            <a:ext cx="2228445" cy="1314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B3FD44C1-702C-E472-A6B2-A5637CF56B8C}"/>
              </a:ext>
            </a:extLst>
          </p:cNvPr>
          <p:cNvSpPr/>
          <p:nvPr/>
        </p:nvSpPr>
        <p:spPr>
          <a:xfrm>
            <a:off x="5315089" y="4398180"/>
            <a:ext cx="1561820" cy="543233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Ok</a:t>
            </a:r>
            <a:r>
              <a:rPr lang="zh-TW" altLang="en-US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將行程存到紀錄</a:t>
            </a: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B8EC440A-6C9F-8090-F16B-4BB375FA2E07}"/>
              </a:ext>
            </a:extLst>
          </p:cNvPr>
          <p:cNvSpPr/>
          <p:nvPr/>
        </p:nvSpPr>
        <p:spPr>
          <a:xfrm>
            <a:off x="5313266" y="5056413"/>
            <a:ext cx="1561820" cy="54323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今天去哪ㄦ</a:t>
            </a: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F3456DFE-F4D4-A3E8-E520-81856823E820}"/>
              </a:ext>
            </a:extLst>
          </p:cNvPr>
          <p:cNvSpPr txBox="1"/>
          <p:nvPr/>
        </p:nvSpPr>
        <p:spPr>
          <a:xfrm>
            <a:off x="5781157" y="11775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基隆</a:t>
            </a:r>
            <a:endParaRPr lang="zh-TW" altLang="en-US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8" name="矩形: 圓角 85">
            <a:extLst>
              <a:ext uri="{FF2B5EF4-FFF2-40B4-BE49-F238E27FC236}">
                <a16:creationId xmlns:a16="http://schemas.microsoft.com/office/drawing/2014/main" id="{839BBDA8-4059-90AC-B23E-012D9311F888}"/>
              </a:ext>
            </a:extLst>
          </p:cNvPr>
          <p:cNvSpPr/>
          <p:nvPr/>
        </p:nvSpPr>
        <p:spPr>
          <a:xfrm>
            <a:off x="4808089" y="1034844"/>
            <a:ext cx="2567817" cy="595879"/>
          </a:xfrm>
          <a:custGeom>
            <a:avLst/>
            <a:gdLst>
              <a:gd name="connsiteX0" fmla="*/ 0 w 2556387"/>
              <a:gd name="connsiteY0" fmla="*/ 426073 h 4788310"/>
              <a:gd name="connsiteX1" fmla="*/ 426073 w 2556387"/>
              <a:gd name="connsiteY1" fmla="*/ 0 h 4788310"/>
              <a:gd name="connsiteX2" fmla="*/ 2130314 w 2556387"/>
              <a:gd name="connsiteY2" fmla="*/ 0 h 4788310"/>
              <a:gd name="connsiteX3" fmla="*/ 2556387 w 2556387"/>
              <a:gd name="connsiteY3" fmla="*/ 426073 h 4788310"/>
              <a:gd name="connsiteX4" fmla="*/ 2556387 w 2556387"/>
              <a:gd name="connsiteY4" fmla="*/ 4362237 h 4788310"/>
              <a:gd name="connsiteX5" fmla="*/ 2130314 w 2556387"/>
              <a:gd name="connsiteY5" fmla="*/ 4788310 h 4788310"/>
              <a:gd name="connsiteX6" fmla="*/ 426073 w 2556387"/>
              <a:gd name="connsiteY6" fmla="*/ 4788310 h 4788310"/>
              <a:gd name="connsiteX7" fmla="*/ 0 w 2556387"/>
              <a:gd name="connsiteY7" fmla="*/ 4362237 h 4788310"/>
              <a:gd name="connsiteX8" fmla="*/ 0 w 2556387"/>
              <a:gd name="connsiteY8" fmla="*/ 426073 h 4788310"/>
              <a:gd name="connsiteX0" fmla="*/ 0 w 2588969"/>
              <a:gd name="connsiteY0" fmla="*/ 426073 h 4788310"/>
              <a:gd name="connsiteX1" fmla="*/ 426073 w 2588969"/>
              <a:gd name="connsiteY1" fmla="*/ 0 h 4788310"/>
              <a:gd name="connsiteX2" fmla="*/ 2130314 w 2588969"/>
              <a:gd name="connsiteY2" fmla="*/ 0 h 4788310"/>
              <a:gd name="connsiteX3" fmla="*/ 2556387 w 2588969"/>
              <a:gd name="connsiteY3" fmla="*/ 426073 h 4788310"/>
              <a:gd name="connsiteX4" fmla="*/ 2556387 w 2588969"/>
              <a:gd name="connsiteY4" fmla="*/ 4362237 h 4788310"/>
              <a:gd name="connsiteX5" fmla="*/ 2444946 w 2588969"/>
              <a:gd name="connsiteY5" fmla="*/ 639097 h 4788310"/>
              <a:gd name="connsiteX6" fmla="*/ 426073 w 2588969"/>
              <a:gd name="connsiteY6" fmla="*/ 4788310 h 4788310"/>
              <a:gd name="connsiteX7" fmla="*/ 0 w 2588969"/>
              <a:gd name="connsiteY7" fmla="*/ 4362237 h 4788310"/>
              <a:gd name="connsiteX8" fmla="*/ 0 w 2588969"/>
              <a:gd name="connsiteY8" fmla="*/ 426073 h 4788310"/>
              <a:gd name="connsiteX0" fmla="*/ 81033 w 2670002"/>
              <a:gd name="connsiteY0" fmla="*/ 426073 h 4372327"/>
              <a:gd name="connsiteX1" fmla="*/ 507106 w 2670002"/>
              <a:gd name="connsiteY1" fmla="*/ 0 h 4372327"/>
              <a:gd name="connsiteX2" fmla="*/ 2211347 w 2670002"/>
              <a:gd name="connsiteY2" fmla="*/ 0 h 4372327"/>
              <a:gd name="connsiteX3" fmla="*/ 2637420 w 2670002"/>
              <a:gd name="connsiteY3" fmla="*/ 426073 h 4372327"/>
              <a:gd name="connsiteX4" fmla="*/ 2637420 w 2670002"/>
              <a:gd name="connsiteY4" fmla="*/ 4362237 h 4372327"/>
              <a:gd name="connsiteX5" fmla="*/ 2525979 w 2670002"/>
              <a:gd name="connsiteY5" fmla="*/ 639097 h 4372327"/>
              <a:gd name="connsiteX6" fmla="*/ 113816 w 2670002"/>
              <a:gd name="connsiteY6" fmla="*/ 639097 h 4372327"/>
              <a:gd name="connsiteX7" fmla="*/ 81033 w 2670002"/>
              <a:gd name="connsiteY7" fmla="*/ 4362237 h 4372327"/>
              <a:gd name="connsiteX8" fmla="*/ 81033 w 2670002"/>
              <a:gd name="connsiteY8" fmla="*/ 426073 h 4372327"/>
              <a:gd name="connsiteX0" fmla="*/ 81033 w 2718454"/>
              <a:gd name="connsiteY0" fmla="*/ 426073 h 4372327"/>
              <a:gd name="connsiteX1" fmla="*/ 507106 w 2718454"/>
              <a:gd name="connsiteY1" fmla="*/ 0 h 4372327"/>
              <a:gd name="connsiteX2" fmla="*/ 2211347 w 2718454"/>
              <a:gd name="connsiteY2" fmla="*/ 0 h 4372327"/>
              <a:gd name="connsiteX3" fmla="*/ 2637420 w 2718454"/>
              <a:gd name="connsiteY3" fmla="*/ 426073 h 4372327"/>
              <a:gd name="connsiteX4" fmla="*/ 2637420 w 2718454"/>
              <a:gd name="connsiteY4" fmla="*/ 4362237 h 4372327"/>
              <a:gd name="connsiteX5" fmla="*/ 2604638 w 2718454"/>
              <a:gd name="connsiteY5" fmla="*/ 629265 h 4372327"/>
              <a:gd name="connsiteX6" fmla="*/ 113816 w 2718454"/>
              <a:gd name="connsiteY6" fmla="*/ 639097 h 4372327"/>
              <a:gd name="connsiteX7" fmla="*/ 81033 w 2718454"/>
              <a:gd name="connsiteY7" fmla="*/ 4362237 h 4372327"/>
              <a:gd name="connsiteX8" fmla="*/ 81033 w 2718454"/>
              <a:gd name="connsiteY8" fmla="*/ 426073 h 4372327"/>
              <a:gd name="connsiteX0" fmla="*/ 84119 w 2721540"/>
              <a:gd name="connsiteY0" fmla="*/ 426073 h 4372303"/>
              <a:gd name="connsiteX1" fmla="*/ 510192 w 2721540"/>
              <a:gd name="connsiteY1" fmla="*/ 0 h 4372303"/>
              <a:gd name="connsiteX2" fmla="*/ 2214433 w 2721540"/>
              <a:gd name="connsiteY2" fmla="*/ 0 h 4372303"/>
              <a:gd name="connsiteX3" fmla="*/ 2640506 w 2721540"/>
              <a:gd name="connsiteY3" fmla="*/ 426073 h 4372303"/>
              <a:gd name="connsiteX4" fmla="*/ 2640506 w 2721540"/>
              <a:gd name="connsiteY4" fmla="*/ 4362237 h 4372303"/>
              <a:gd name="connsiteX5" fmla="*/ 2607724 w 2721540"/>
              <a:gd name="connsiteY5" fmla="*/ 629265 h 4372303"/>
              <a:gd name="connsiteX6" fmla="*/ 116902 w 2721540"/>
              <a:gd name="connsiteY6" fmla="*/ 639097 h 4372303"/>
              <a:gd name="connsiteX7" fmla="*/ 74287 w 2721540"/>
              <a:gd name="connsiteY7" fmla="*/ 488327 h 4372303"/>
              <a:gd name="connsiteX8" fmla="*/ 84119 w 2721540"/>
              <a:gd name="connsiteY8" fmla="*/ 426073 h 4372303"/>
              <a:gd name="connsiteX0" fmla="*/ 84119 w 2715820"/>
              <a:gd name="connsiteY0" fmla="*/ 426073 h 738725"/>
              <a:gd name="connsiteX1" fmla="*/ 510192 w 2715820"/>
              <a:gd name="connsiteY1" fmla="*/ 0 h 738725"/>
              <a:gd name="connsiteX2" fmla="*/ 2214433 w 2715820"/>
              <a:gd name="connsiteY2" fmla="*/ 0 h 738725"/>
              <a:gd name="connsiteX3" fmla="*/ 2640506 w 2715820"/>
              <a:gd name="connsiteY3" fmla="*/ 426073 h 738725"/>
              <a:gd name="connsiteX4" fmla="*/ 2620842 w 2715820"/>
              <a:gd name="connsiteY4" fmla="*/ 635812 h 738725"/>
              <a:gd name="connsiteX5" fmla="*/ 2607724 w 2715820"/>
              <a:gd name="connsiteY5" fmla="*/ 629265 h 738725"/>
              <a:gd name="connsiteX6" fmla="*/ 116902 w 2715820"/>
              <a:gd name="connsiteY6" fmla="*/ 639097 h 738725"/>
              <a:gd name="connsiteX7" fmla="*/ 74287 w 2715820"/>
              <a:gd name="connsiteY7" fmla="*/ 488327 h 738725"/>
              <a:gd name="connsiteX8" fmla="*/ 84119 w 2715820"/>
              <a:gd name="connsiteY8" fmla="*/ 426073 h 738725"/>
              <a:gd name="connsiteX0" fmla="*/ 10562 w 2642263"/>
              <a:gd name="connsiteY0" fmla="*/ 426073 h 738725"/>
              <a:gd name="connsiteX1" fmla="*/ 436635 w 2642263"/>
              <a:gd name="connsiteY1" fmla="*/ 0 h 738725"/>
              <a:gd name="connsiteX2" fmla="*/ 2140876 w 2642263"/>
              <a:gd name="connsiteY2" fmla="*/ 0 h 738725"/>
              <a:gd name="connsiteX3" fmla="*/ 2566949 w 2642263"/>
              <a:gd name="connsiteY3" fmla="*/ 426073 h 738725"/>
              <a:gd name="connsiteX4" fmla="*/ 2547285 w 2642263"/>
              <a:gd name="connsiteY4" fmla="*/ 635812 h 738725"/>
              <a:gd name="connsiteX5" fmla="*/ 2534167 w 2642263"/>
              <a:gd name="connsiteY5" fmla="*/ 629265 h 738725"/>
              <a:gd name="connsiteX6" fmla="*/ 43345 w 2642263"/>
              <a:gd name="connsiteY6" fmla="*/ 639097 h 738725"/>
              <a:gd name="connsiteX7" fmla="*/ 730 w 2642263"/>
              <a:gd name="connsiteY7" fmla="*/ 488327 h 738725"/>
              <a:gd name="connsiteX8" fmla="*/ 10562 w 2642263"/>
              <a:gd name="connsiteY8" fmla="*/ 426073 h 738725"/>
              <a:gd name="connsiteX0" fmla="*/ 0 w 2643131"/>
              <a:gd name="connsiteY0" fmla="*/ 427978 h 738725"/>
              <a:gd name="connsiteX1" fmla="*/ 437503 w 2643131"/>
              <a:gd name="connsiteY1" fmla="*/ 0 h 738725"/>
              <a:gd name="connsiteX2" fmla="*/ 2141744 w 2643131"/>
              <a:gd name="connsiteY2" fmla="*/ 0 h 738725"/>
              <a:gd name="connsiteX3" fmla="*/ 2567817 w 2643131"/>
              <a:gd name="connsiteY3" fmla="*/ 426073 h 738725"/>
              <a:gd name="connsiteX4" fmla="*/ 2548153 w 2643131"/>
              <a:gd name="connsiteY4" fmla="*/ 635812 h 738725"/>
              <a:gd name="connsiteX5" fmla="*/ 2535035 w 2643131"/>
              <a:gd name="connsiteY5" fmla="*/ 629265 h 738725"/>
              <a:gd name="connsiteX6" fmla="*/ 44213 w 2643131"/>
              <a:gd name="connsiteY6" fmla="*/ 639097 h 738725"/>
              <a:gd name="connsiteX7" fmla="*/ 1598 w 2643131"/>
              <a:gd name="connsiteY7" fmla="*/ 488327 h 738725"/>
              <a:gd name="connsiteX8" fmla="*/ 0 w 2643131"/>
              <a:gd name="connsiteY8" fmla="*/ 427978 h 738725"/>
              <a:gd name="connsiteX0" fmla="*/ 15754 w 2658885"/>
              <a:gd name="connsiteY0" fmla="*/ 427978 h 738725"/>
              <a:gd name="connsiteX1" fmla="*/ 453257 w 2658885"/>
              <a:gd name="connsiteY1" fmla="*/ 0 h 738725"/>
              <a:gd name="connsiteX2" fmla="*/ 2157498 w 2658885"/>
              <a:gd name="connsiteY2" fmla="*/ 0 h 738725"/>
              <a:gd name="connsiteX3" fmla="*/ 2583571 w 2658885"/>
              <a:gd name="connsiteY3" fmla="*/ 426073 h 738725"/>
              <a:gd name="connsiteX4" fmla="*/ 2563907 w 2658885"/>
              <a:gd name="connsiteY4" fmla="*/ 635812 h 738725"/>
              <a:gd name="connsiteX5" fmla="*/ 2550789 w 2658885"/>
              <a:gd name="connsiteY5" fmla="*/ 629265 h 738725"/>
              <a:gd name="connsiteX6" fmla="*/ 25677 w 2658885"/>
              <a:gd name="connsiteY6" fmla="*/ 641002 h 738725"/>
              <a:gd name="connsiteX7" fmla="*/ 17352 w 2658885"/>
              <a:gd name="connsiteY7" fmla="*/ 488327 h 738725"/>
              <a:gd name="connsiteX8" fmla="*/ 15754 w 2658885"/>
              <a:gd name="connsiteY8" fmla="*/ 427978 h 738725"/>
              <a:gd name="connsiteX0" fmla="*/ 0 w 2643131"/>
              <a:gd name="connsiteY0" fmla="*/ 427978 h 738725"/>
              <a:gd name="connsiteX1" fmla="*/ 437503 w 2643131"/>
              <a:gd name="connsiteY1" fmla="*/ 0 h 738725"/>
              <a:gd name="connsiteX2" fmla="*/ 2141744 w 2643131"/>
              <a:gd name="connsiteY2" fmla="*/ 0 h 738725"/>
              <a:gd name="connsiteX3" fmla="*/ 2567817 w 2643131"/>
              <a:gd name="connsiteY3" fmla="*/ 426073 h 738725"/>
              <a:gd name="connsiteX4" fmla="*/ 2548153 w 2643131"/>
              <a:gd name="connsiteY4" fmla="*/ 635812 h 738725"/>
              <a:gd name="connsiteX5" fmla="*/ 2535035 w 2643131"/>
              <a:gd name="connsiteY5" fmla="*/ 629265 h 738725"/>
              <a:gd name="connsiteX6" fmla="*/ 9923 w 2643131"/>
              <a:gd name="connsiteY6" fmla="*/ 641002 h 738725"/>
              <a:gd name="connsiteX7" fmla="*/ 1598 w 2643131"/>
              <a:gd name="connsiteY7" fmla="*/ 488327 h 738725"/>
              <a:gd name="connsiteX8" fmla="*/ 0 w 2643131"/>
              <a:gd name="connsiteY8" fmla="*/ 427978 h 738725"/>
              <a:gd name="connsiteX0" fmla="*/ 0 w 2643131"/>
              <a:gd name="connsiteY0" fmla="*/ 427978 h 738725"/>
              <a:gd name="connsiteX1" fmla="*/ 437503 w 2643131"/>
              <a:gd name="connsiteY1" fmla="*/ 0 h 738725"/>
              <a:gd name="connsiteX2" fmla="*/ 2141744 w 2643131"/>
              <a:gd name="connsiteY2" fmla="*/ 0 h 738725"/>
              <a:gd name="connsiteX3" fmla="*/ 2567817 w 2643131"/>
              <a:gd name="connsiteY3" fmla="*/ 426073 h 738725"/>
              <a:gd name="connsiteX4" fmla="*/ 2548153 w 2643131"/>
              <a:gd name="connsiteY4" fmla="*/ 635812 h 738725"/>
              <a:gd name="connsiteX5" fmla="*/ 2535035 w 2643131"/>
              <a:gd name="connsiteY5" fmla="*/ 629265 h 738725"/>
              <a:gd name="connsiteX6" fmla="*/ 4208 w 2643131"/>
              <a:gd name="connsiteY6" fmla="*/ 641002 h 738725"/>
              <a:gd name="connsiteX7" fmla="*/ 1598 w 2643131"/>
              <a:gd name="connsiteY7" fmla="*/ 488327 h 738725"/>
              <a:gd name="connsiteX8" fmla="*/ 0 w 2643131"/>
              <a:gd name="connsiteY8" fmla="*/ 427978 h 738725"/>
              <a:gd name="connsiteX0" fmla="*/ 0 w 2644735"/>
              <a:gd name="connsiteY0" fmla="*/ 427978 h 641002"/>
              <a:gd name="connsiteX1" fmla="*/ 437503 w 2644735"/>
              <a:gd name="connsiteY1" fmla="*/ 0 h 641002"/>
              <a:gd name="connsiteX2" fmla="*/ 2141744 w 2644735"/>
              <a:gd name="connsiteY2" fmla="*/ 0 h 641002"/>
              <a:gd name="connsiteX3" fmla="*/ 2567817 w 2644735"/>
              <a:gd name="connsiteY3" fmla="*/ 426073 h 641002"/>
              <a:gd name="connsiteX4" fmla="*/ 2553868 w 2644735"/>
              <a:gd name="connsiteY4" fmla="*/ 289102 h 641002"/>
              <a:gd name="connsiteX5" fmla="*/ 2535035 w 2644735"/>
              <a:gd name="connsiteY5" fmla="*/ 629265 h 641002"/>
              <a:gd name="connsiteX6" fmla="*/ 4208 w 2644735"/>
              <a:gd name="connsiteY6" fmla="*/ 641002 h 641002"/>
              <a:gd name="connsiteX7" fmla="*/ 1598 w 2644735"/>
              <a:gd name="connsiteY7" fmla="*/ 488327 h 641002"/>
              <a:gd name="connsiteX8" fmla="*/ 0 w 2644735"/>
              <a:gd name="connsiteY8" fmla="*/ 427978 h 641002"/>
              <a:gd name="connsiteX0" fmla="*/ 0 w 2647065"/>
              <a:gd name="connsiteY0" fmla="*/ 427978 h 641002"/>
              <a:gd name="connsiteX1" fmla="*/ 437503 w 2647065"/>
              <a:gd name="connsiteY1" fmla="*/ 0 h 641002"/>
              <a:gd name="connsiteX2" fmla="*/ 2141744 w 2647065"/>
              <a:gd name="connsiteY2" fmla="*/ 0 h 641002"/>
              <a:gd name="connsiteX3" fmla="*/ 2567817 w 2647065"/>
              <a:gd name="connsiteY3" fmla="*/ 426073 h 641002"/>
              <a:gd name="connsiteX4" fmla="*/ 2553868 w 2647065"/>
              <a:gd name="connsiteY4" fmla="*/ 289102 h 641002"/>
              <a:gd name="connsiteX5" fmla="*/ 2535035 w 2647065"/>
              <a:gd name="connsiteY5" fmla="*/ 629265 h 641002"/>
              <a:gd name="connsiteX6" fmla="*/ 4208 w 2647065"/>
              <a:gd name="connsiteY6" fmla="*/ 641002 h 641002"/>
              <a:gd name="connsiteX7" fmla="*/ 1598 w 2647065"/>
              <a:gd name="connsiteY7" fmla="*/ 488327 h 641002"/>
              <a:gd name="connsiteX8" fmla="*/ 0 w 2647065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53868 w 2567817"/>
              <a:gd name="connsiteY4" fmla="*/ 289102 h 641002"/>
              <a:gd name="connsiteX5" fmla="*/ 2331200 w 2567817"/>
              <a:gd name="connsiteY5" fmla="*/ 62736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53868 w 2567817"/>
              <a:gd name="connsiteY4" fmla="*/ 521512 h 641002"/>
              <a:gd name="connsiteX5" fmla="*/ 2331200 w 2567817"/>
              <a:gd name="connsiteY5" fmla="*/ 62736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53868 w 2567817"/>
              <a:gd name="connsiteY4" fmla="*/ 521512 h 641002"/>
              <a:gd name="connsiteX5" fmla="*/ 2331200 w 2567817"/>
              <a:gd name="connsiteY5" fmla="*/ 62736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  <a:gd name="connsiteX0" fmla="*/ 0 w 2572353"/>
              <a:gd name="connsiteY0" fmla="*/ 427978 h 641002"/>
              <a:gd name="connsiteX1" fmla="*/ 437503 w 2572353"/>
              <a:gd name="connsiteY1" fmla="*/ 0 h 641002"/>
              <a:gd name="connsiteX2" fmla="*/ 2141744 w 2572353"/>
              <a:gd name="connsiteY2" fmla="*/ 0 h 641002"/>
              <a:gd name="connsiteX3" fmla="*/ 2567817 w 2572353"/>
              <a:gd name="connsiteY3" fmla="*/ 426073 h 641002"/>
              <a:gd name="connsiteX4" fmla="*/ 2563393 w 2572353"/>
              <a:gd name="connsiteY4" fmla="*/ 523417 h 641002"/>
              <a:gd name="connsiteX5" fmla="*/ 2331200 w 2572353"/>
              <a:gd name="connsiteY5" fmla="*/ 627360 h 641002"/>
              <a:gd name="connsiteX6" fmla="*/ 4208 w 2572353"/>
              <a:gd name="connsiteY6" fmla="*/ 641002 h 641002"/>
              <a:gd name="connsiteX7" fmla="*/ 1598 w 2572353"/>
              <a:gd name="connsiteY7" fmla="*/ 488327 h 641002"/>
              <a:gd name="connsiteX8" fmla="*/ 0 w 2572353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63393 w 2567817"/>
              <a:gd name="connsiteY4" fmla="*/ 523417 h 641002"/>
              <a:gd name="connsiteX5" fmla="*/ 2331200 w 2567817"/>
              <a:gd name="connsiteY5" fmla="*/ 62736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63393 w 2567817"/>
              <a:gd name="connsiteY4" fmla="*/ 523417 h 641002"/>
              <a:gd name="connsiteX5" fmla="*/ 2331200 w 2567817"/>
              <a:gd name="connsiteY5" fmla="*/ 62736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  <a:gd name="connsiteX0" fmla="*/ 0 w 2569181"/>
              <a:gd name="connsiteY0" fmla="*/ 427978 h 641002"/>
              <a:gd name="connsiteX1" fmla="*/ 437503 w 2569181"/>
              <a:gd name="connsiteY1" fmla="*/ 0 h 641002"/>
              <a:gd name="connsiteX2" fmla="*/ 2141744 w 2569181"/>
              <a:gd name="connsiteY2" fmla="*/ 0 h 641002"/>
              <a:gd name="connsiteX3" fmla="*/ 2567817 w 2569181"/>
              <a:gd name="connsiteY3" fmla="*/ 426073 h 641002"/>
              <a:gd name="connsiteX4" fmla="*/ 2569108 w 2569181"/>
              <a:gd name="connsiteY4" fmla="*/ 529132 h 641002"/>
              <a:gd name="connsiteX5" fmla="*/ 2331200 w 2569181"/>
              <a:gd name="connsiteY5" fmla="*/ 627360 h 641002"/>
              <a:gd name="connsiteX6" fmla="*/ 4208 w 2569181"/>
              <a:gd name="connsiteY6" fmla="*/ 641002 h 641002"/>
              <a:gd name="connsiteX7" fmla="*/ 1598 w 2569181"/>
              <a:gd name="connsiteY7" fmla="*/ 488327 h 641002"/>
              <a:gd name="connsiteX8" fmla="*/ 0 w 2569181"/>
              <a:gd name="connsiteY8" fmla="*/ 427978 h 641002"/>
              <a:gd name="connsiteX0" fmla="*/ 0 w 2570317"/>
              <a:gd name="connsiteY0" fmla="*/ 427978 h 641002"/>
              <a:gd name="connsiteX1" fmla="*/ 437503 w 2570317"/>
              <a:gd name="connsiteY1" fmla="*/ 0 h 641002"/>
              <a:gd name="connsiteX2" fmla="*/ 2141744 w 2570317"/>
              <a:gd name="connsiteY2" fmla="*/ 0 h 641002"/>
              <a:gd name="connsiteX3" fmla="*/ 2567817 w 2570317"/>
              <a:gd name="connsiteY3" fmla="*/ 426073 h 641002"/>
              <a:gd name="connsiteX4" fmla="*/ 2569108 w 2570317"/>
              <a:gd name="connsiteY4" fmla="*/ 529132 h 641002"/>
              <a:gd name="connsiteX5" fmla="*/ 2331200 w 2570317"/>
              <a:gd name="connsiteY5" fmla="*/ 627360 h 641002"/>
              <a:gd name="connsiteX6" fmla="*/ 4208 w 2570317"/>
              <a:gd name="connsiteY6" fmla="*/ 641002 h 641002"/>
              <a:gd name="connsiteX7" fmla="*/ 1598 w 2570317"/>
              <a:gd name="connsiteY7" fmla="*/ 488327 h 641002"/>
              <a:gd name="connsiteX8" fmla="*/ 0 w 2570317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65298 w 2567817"/>
              <a:gd name="connsiteY4" fmla="*/ 517702 h 641002"/>
              <a:gd name="connsiteX5" fmla="*/ 2331200 w 2567817"/>
              <a:gd name="connsiteY5" fmla="*/ 62736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65298 w 2567817"/>
              <a:gd name="connsiteY4" fmla="*/ 517702 h 641002"/>
              <a:gd name="connsiteX5" fmla="*/ 2331200 w 2567817"/>
              <a:gd name="connsiteY5" fmla="*/ 62736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65298 w 2567817"/>
              <a:gd name="connsiteY4" fmla="*/ 517702 h 641002"/>
              <a:gd name="connsiteX5" fmla="*/ 2352155 w 2567817"/>
              <a:gd name="connsiteY5" fmla="*/ 63117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67817" h="641002">
                <a:moveTo>
                  <a:pt x="0" y="427978"/>
                </a:moveTo>
                <a:cubicBezTo>
                  <a:pt x="0" y="192664"/>
                  <a:pt x="202189" y="0"/>
                  <a:pt x="437503" y="0"/>
                </a:cubicBezTo>
                <a:lnTo>
                  <a:pt x="2141744" y="0"/>
                </a:lnTo>
                <a:cubicBezTo>
                  <a:pt x="2377058" y="0"/>
                  <a:pt x="2567817" y="190759"/>
                  <a:pt x="2567817" y="426073"/>
                </a:cubicBezTo>
                <a:cubicBezTo>
                  <a:pt x="2563167" y="457886"/>
                  <a:pt x="2569948" y="464934"/>
                  <a:pt x="2565298" y="517702"/>
                </a:cubicBezTo>
                <a:cubicBezTo>
                  <a:pt x="2569108" y="652051"/>
                  <a:pt x="2587469" y="631170"/>
                  <a:pt x="2352155" y="631170"/>
                </a:cubicBezTo>
                <a:lnTo>
                  <a:pt x="4208" y="641002"/>
                </a:lnTo>
                <a:cubicBezTo>
                  <a:pt x="-2506" y="580042"/>
                  <a:pt x="1598" y="723641"/>
                  <a:pt x="1598" y="488327"/>
                </a:cubicBezTo>
                <a:cubicBezTo>
                  <a:pt x="1065" y="468211"/>
                  <a:pt x="533" y="448094"/>
                  <a:pt x="0" y="427978"/>
                </a:cubicBezTo>
                <a:close/>
              </a:path>
            </a:pathLst>
          </a:cu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87EAD927-047A-8FD4-096A-12CA9B546C55}"/>
              </a:ext>
            </a:extLst>
          </p:cNvPr>
          <p:cNvSpPr txBox="1"/>
          <p:nvPr/>
        </p:nvSpPr>
        <p:spPr>
          <a:xfrm>
            <a:off x="5769216" y="11924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基隆</a:t>
            </a:r>
          </a:p>
        </p:txBody>
      </p:sp>
      <p:cxnSp>
        <p:nvCxnSpPr>
          <p:cNvPr id="91" name="接點: 弧形 90">
            <a:extLst>
              <a:ext uri="{FF2B5EF4-FFF2-40B4-BE49-F238E27FC236}">
                <a16:creationId xmlns:a16="http://schemas.microsoft.com/office/drawing/2014/main" id="{FFC20757-857C-5BBC-220A-C877644017F5}"/>
              </a:ext>
            </a:extLst>
          </p:cNvPr>
          <p:cNvCxnSpPr>
            <a:cxnSpLocks/>
            <a:endCxn id="2" idx="0"/>
          </p:cNvCxnSpPr>
          <p:nvPr/>
        </p:nvCxnSpPr>
        <p:spPr>
          <a:xfrm flipV="1">
            <a:off x="0" y="1034845"/>
            <a:ext cx="2428568" cy="2394155"/>
          </a:xfrm>
          <a:prstGeom prst="curvedConnector4">
            <a:avLst>
              <a:gd name="adj1" fmla="val 23684"/>
              <a:gd name="adj2" fmla="val 10954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接點: 弧形 93">
            <a:extLst>
              <a:ext uri="{FF2B5EF4-FFF2-40B4-BE49-F238E27FC236}">
                <a16:creationId xmlns:a16="http://schemas.microsoft.com/office/drawing/2014/main" id="{E0D31C59-70D7-C6E0-AA51-F0199996A660}"/>
              </a:ext>
            </a:extLst>
          </p:cNvPr>
          <p:cNvCxnSpPr>
            <a:stCxn id="20" idx="3"/>
            <a:endCxn id="10" idx="0"/>
          </p:cNvCxnSpPr>
          <p:nvPr/>
        </p:nvCxnSpPr>
        <p:spPr>
          <a:xfrm flipV="1">
            <a:off x="3156154" y="1034845"/>
            <a:ext cx="2939846" cy="3078727"/>
          </a:xfrm>
          <a:prstGeom prst="curvedConnector4">
            <a:avLst>
              <a:gd name="adj1" fmla="val 28261"/>
              <a:gd name="adj2" fmla="val 10742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接點: 弧形 97">
            <a:extLst>
              <a:ext uri="{FF2B5EF4-FFF2-40B4-BE49-F238E27FC236}">
                <a16:creationId xmlns:a16="http://schemas.microsoft.com/office/drawing/2014/main" id="{8173CF9F-C6EC-86B0-6F5D-10712A94048F}"/>
              </a:ext>
            </a:extLst>
          </p:cNvPr>
          <p:cNvCxnSpPr>
            <a:stCxn id="59" idx="3"/>
          </p:cNvCxnSpPr>
          <p:nvPr/>
        </p:nvCxnSpPr>
        <p:spPr>
          <a:xfrm>
            <a:off x="6875086" y="5328030"/>
            <a:ext cx="1659314" cy="5970"/>
          </a:xfrm>
          <a:prstGeom prst="curved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接點: 弧形 99">
            <a:extLst>
              <a:ext uri="{FF2B5EF4-FFF2-40B4-BE49-F238E27FC236}">
                <a16:creationId xmlns:a16="http://schemas.microsoft.com/office/drawing/2014/main" id="{B7BAFD7B-E9F1-02E8-535E-424DCE013D69}"/>
              </a:ext>
            </a:extLst>
          </p:cNvPr>
          <p:cNvCxnSpPr>
            <a:stCxn id="53" idx="3"/>
          </p:cNvCxnSpPr>
          <p:nvPr/>
        </p:nvCxnSpPr>
        <p:spPr>
          <a:xfrm>
            <a:off x="6876909" y="4669797"/>
            <a:ext cx="1657491" cy="3803"/>
          </a:xfrm>
          <a:prstGeom prst="curved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FDD5DA94-48E5-0715-D77C-25AA245F1D9C}"/>
              </a:ext>
            </a:extLst>
          </p:cNvPr>
          <p:cNvSpPr txBox="1"/>
          <p:nvPr/>
        </p:nvSpPr>
        <p:spPr>
          <a:xfrm>
            <a:off x="8534400" y="44695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跳到行程記錄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6312D3F-5BB3-28C5-08C6-549450D22D57}"/>
              </a:ext>
            </a:extLst>
          </p:cNvPr>
          <p:cNvSpPr txBox="1"/>
          <p:nvPr/>
        </p:nvSpPr>
        <p:spPr>
          <a:xfrm>
            <a:off x="8534400" y="51181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跳回首頁</a:t>
            </a:r>
          </a:p>
        </p:txBody>
      </p:sp>
    </p:spTree>
    <p:extLst>
      <p:ext uri="{BB962C8B-B14F-4D97-AF65-F5344CB8AC3E}">
        <p14:creationId xmlns:p14="http://schemas.microsoft.com/office/powerpoint/2010/main" val="352040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6E6A151-8685-33E2-D1F9-2D6FCF59BEF5}"/>
              </a:ext>
            </a:extLst>
          </p:cNvPr>
          <p:cNvSpPr/>
          <p:nvPr/>
        </p:nvSpPr>
        <p:spPr>
          <a:xfrm>
            <a:off x="8485238" y="1034845"/>
            <a:ext cx="2556387" cy="47883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87F1A1DB-7105-C206-7FC9-CDCFE3EDAD63}"/>
              </a:ext>
            </a:extLst>
          </p:cNvPr>
          <p:cNvSpPr/>
          <p:nvPr/>
        </p:nvSpPr>
        <p:spPr>
          <a:xfrm>
            <a:off x="4814188" y="1034845"/>
            <a:ext cx="2556387" cy="47883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D527BDE-A032-18D2-2B58-6ECEA1924CB6}"/>
              </a:ext>
            </a:extLst>
          </p:cNvPr>
          <p:cNvSpPr/>
          <p:nvPr/>
        </p:nvSpPr>
        <p:spPr>
          <a:xfrm>
            <a:off x="5364794" y="4914069"/>
            <a:ext cx="1455174" cy="543233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回首頁</a:t>
            </a:r>
          </a:p>
        </p:txBody>
      </p:sp>
      <p:sp>
        <p:nvSpPr>
          <p:cNvPr id="11" name="矩形: 圓角 85">
            <a:extLst>
              <a:ext uri="{FF2B5EF4-FFF2-40B4-BE49-F238E27FC236}">
                <a16:creationId xmlns:a16="http://schemas.microsoft.com/office/drawing/2014/main" id="{F0F56409-639E-3EB2-B9F9-5723B30FA88E}"/>
              </a:ext>
            </a:extLst>
          </p:cNvPr>
          <p:cNvSpPr/>
          <p:nvPr/>
        </p:nvSpPr>
        <p:spPr>
          <a:xfrm>
            <a:off x="4808089" y="1034844"/>
            <a:ext cx="2567817" cy="595879"/>
          </a:xfrm>
          <a:custGeom>
            <a:avLst/>
            <a:gdLst>
              <a:gd name="connsiteX0" fmla="*/ 0 w 2556387"/>
              <a:gd name="connsiteY0" fmla="*/ 426073 h 4788310"/>
              <a:gd name="connsiteX1" fmla="*/ 426073 w 2556387"/>
              <a:gd name="connsiteY1" fmla="*/ 0 h 4788310"/>
              <a:gd name="connsiteX2" fmla="*/ 2130314 w 2556387"/>
              <a:gd name="connsiteY2" fmla="*/ 0 h 4788310"/>
              <a:gd name="connsiteX3" fmla="*/ 2556387 w 2556387"/>
              <a:gd name="connsiteY3" fmla="*/ 426073 h 4788310"/>
              <a:gd name="connsiteX4" fmla="*/ 2556387 w 2556387"/>
              <a:gd name="connsiteY4" fmla="*/ 4362237 h 4788310"/>
              <a:gd name="connsiteX5" fmla="*/ 2130314 w 2556387"/>
              <a:gd name="connsiteY5" fmla="*/ 4788310 h 4788310"/>
              <a:gd name="connsiteX6" fmla="*/ 426073 w 2556387"/>
              <a:gd name="connsiteY6" fmla="*/ 4788310 h 4788310"/>
              <a:gd name="connsiteX7" fmla="*/ 0 w 2556387"/>
              <a:gd name="connsiteY7" fmla="*/ 4362237 h 4788310"/>
              <a:gd name="connsiteX8" fmla="*/ 0 w 2556387"/>
              <a:gd name="connsiteY8" fmla="*/ 426073 h 4788310"/>
              <a:gd name="connsiteX0" fmla="*/ 0 w 2588969"/>
              <a:gd name="connsiteY0" fmla="*/ 426073 h 4788310"/>
              <a:gd name="connsiteX1" fmla="*/ 426073 w 2588969"/>
              <a:gd name="connsiteY1" fmla="*/ 0 h 4788310"/>
              <a:gd name="connsiteX2" fmla="*/ 2130314 w 2588969"/>
              <a:gd name="connsiteY2" fmla="*/ 0 h 4788310"/>
              <a:gd name="connsiteX3" fmla="*/ 2556387 w 2588969"/>
              <a:gd name="connsiteY3" fmla="*/ 426073 h 4788310"/>
              <a:gd name="connsiteX4" fmla="*/ 2556387 w 2588969"/>
              <a:gd name="connsiteY4" fmla="*/ 4362237 h 4788310"/>
              <a:gd name="connsiteX5" fmla="*/ 2444946 w 2588969"/>
              <a:gd name="connsiteY5" fmla="*/ 639097 h 4788310"/>
              <a:gd name="connsiteX6" fmla="*/ 426073 w 2588969"/>
              <a:gd name="connsiteY6" fmla="*/ 4788310 h 4788310"/>
              <a:gd name="connsiteX7" fmla="*/ 0 w 2588969"/>
              <a:gd name="connsiteY7" fmla="*/ 4362237 h 4788310"/>
              <a:gd name="connsiteX8" fmla="*/ 0 w 2588969"/>
              <a:gd name="connsiteY8" fmla="*/ 426073 h 4788310"/>
              <a:gd name="connsiteX0" fmla="*/ 81033 w 2670002"/>
              <a:gd name="connsiteY0" fmla="*/ 426073 h 4372327"/>
              <a:gd name="connsiteX1" fmla="*/ 507106 w 2670002"/>
              <a:gd name="connsiteY1" fmla="*/ 0 h 4372327"/>
              <a:gd name="connsiteX2" fmla="*/ 2211347 w 2670002"/>
              <a:gd name="connsiteY2" fmla="*/ 0 h 4372327"/>
              <a:gd name="connsiteX3" fmla="*/ 2637420 w 2670002"/>
              <a:gd name="connsiteY3" fmla="*/ 426073 h 4372327"/>
              <a:gd name="connsiteX4" fmla="*/ 2637420 w 2670002"/>
              <a:gd name="connsiteY4" fmla="*/ 4362237 h 4372327"/>
              <a:gd name="connsiteX5" fmla="*/ 2525979 w 2670002"/>
              <a:gd name="connsiteY5" fmla="*/ 639097 h 4372327"/>
              <a:gd name="connsiteX6" fmla="*/ 113816 w 2670002"/>
              <a:gd name="connsiteY6" fmla="*/ 639097 h 4372327"/>
              <a:gd name="connsiteX7" fmla="*/ 81033 w 2670002"/>
              <a:gd name="connsiteY7" fmla="*/ 4362237 h 4372327"/>
              <a:gd name="connsiteX8" fmla="*/ 81033 w 2670002"/>
              <a:gd name="connsiteY8" fmla="*/ 426073 h 4372327"/>
              <a:gd name="connsiteX0" fmla="*/ 81033 w 2718454"/>
              <a:gd name="connsiteY0" fmla="*/ 426073 h 4372327"/>
              <a:gd name="connsiteX1" fmla="*/ 507106 w 2718454"/>
              <a:gd name="connsiteY1" fmla="*/ 0 h 4372327"/>
              <a:gd name="connsiteX2" fmla="*/ 2211347 w 2718454"/>
              <a:gd name="connsiteY2" fmla="*/ 0 h 4372327"/>
              <a:gd name="connsiteX3" fmla="*/ 2637420 w 2718454"/>
              <a:gd name="connsiteY3" fmla="*/ 426073 h 4372327"/>
              <a:gd name="connsiteX4" fmla="*/ 2637420 w 2718454"/>
              <a:gd name="connsiteY4" fmla="*/ 4362237 h 4372327"/>
              <a:gd name="connsiteX5" fmla="*/ 2604638 w 2718454"/>
              <a:gd name="connsiteY5" fmla="*/ 629265 h 4372327"/>
              <a:gd name="connsiteX6" fmla="*/ 113816 w 2718454"/>
              <a:gd name="connsiteY6" fmla="*/ 639097 h 4372327"/>
              <a:gd name="connsiteX7" fmla="*/ 81033 w 2718454"/>
              <a:gd name="connsiteY7" fmla="*/ 4362237 h 4372327"/>
              <a:gd name="connsiteX8" fmla="*/ 81033 w 2718454"/>
              <a:gd name="connsiteY8" fmla="*/ 426073 h 4372327"/>
              <a:gd name="connsiteX0" fmla="*/ 84119 w 2721540"/>
              <a:gd name="connsiteY0" fmla="*/ 426073 h 4372303"/>
              <a:gd name="connsiteX1" fmla="*/ 510192 w 2721540"/>
              <a:gd name="connsiteY1" fmla="*/ 0 h 4372303"/>
              <a:gd name="connsiteX2" fmla="*/ 2214433 w 2721540"/>
              <a:gd name="connsiteY2" fmla="*/ 0 h 4372303"/>
              <a:gd name="connsiteX3" fmla="*/ 2640506 w 2721540"/>
              <a:gd name="connsiteY3" fmla="*/ 426073 h 4372303"/>
              <a:gd name="connsiteX4" fmla="*/ 2640506 w 2721540"/>
              <a:gd name="connsiteY4" fmla="*/ 4362237 h 4372303"/>
              <a:gd name="connsiteX5" fmla="*/ 2607724 w 2721540"/>
              <a:gd name="connsiteY5" fmla="*/ 629265 h 4372303"/>
              <a:gd name="connsiteX6" fmla="*/ 116902 w 2721540"/>
              <a:gd name="connsiteY6" fmla="*/ 639097 h 4372303"/>
              <a:gd name="connsiteX7" fmla="*/ 74287 w 2721540"/>
              <a:gd name="connsiteY7" fmla="*/ 488327 h 4372303"/>
              <a:gd name="connsiteX8" fmla="*/ 84119 w 2721540"/>
              <a:gd name="connsiteY8" fmla="*/ 426073 h 4372303"/>
              <a:gd name="connsiteX0" fmla="*/ 84119 w 2715820"/>
              <a:gd name="connsiteY0" fmla="*/ 426073 h 738725"/>
              <a:gd name="connsiteX1" fmla="*/ 510192 w 2715820"/>
              <a:gd name="connsiteY1" fmla="*/ 0 h 738725"/>
              <a:gd name="connsiteX2" fmla="*/ 2214433 w 2715820"/>
              <a:gd name="connsiteY2" fmla="*/ 0 h 738725"/>
              <a:gd name="connsiteX3" fmla="*/ 2640506 w 2715820"/>
              <a:gd name="connsiteY3" fmla="*/ 426073 h 738725"/>
              <a:gd name="connsiteX4" fmla="*/ 2620842 w 2715820"/>
              <a:gd name="connsiteY4" fmla="*/ 635812 h 738725"/>
              <a:gd name="connsiteX5" fmla="*/ 2607724 w 2715820"/>
              <a:gd name="connsiteY5" fmla="*/ 629265 h 738725"/>
              <a:gd name="connsiteX6" fmla="*/ 116902 w 2715820"/>
              <a:gd name="connsiteY6" fmla="*/ 639097 h 738725"/>
              <a:gd name="connsiteX7" fmla="*/ 74287 w 2715820"/>
              <a:gd name="connsiteY7" fmla="*/ 488327 h 738725"/>
              <a:gd name="connsiteX8" fmla="*/ 84119 w 2715820"/>
              <a:gd name="connsiteY8" fmla="*/ 426073 h 738725"/>
              <a:gd name="connsiteX0" fmla="*/ 10562 w 2642263"/>
              <a:gd name="connsiteY0" fmla="*/ 426073 h 738725"/>
              <a:gd name="connsiteX1" fmla="*/ 436635 w 2642263"/>
              <a:gd name="connsiteY1" fmla="*/ 0 h 738725"/>
              <a:gd name="connsiteX2" fmla="*/ 2140876 w 2642263"/>
              <a:gd name="connsiteY2" fmla="*/ 0 h 738725"/>
              <a:gd name="connsiteX3" fmla="*/ 2566949 w 2642263"/>
              <a:gd name="connsiteY3" fmla="*/ 426073 h 738725"/>
              <a:gd name="connsiteX4" fmla="*/ 2547285 w 2642263"/>
              <a:gd name="connsiteY4" fmla="*/ 635812 h 738725"/>
              <a:gd name="connsiteX5" fmla="*/ 2534167 w 2642263"/>
              <a:gd name="connsiteY5" fmla="*/ 629265 h 738725"/>
              <a:gd name="connsiteX6" fmla="*/ 43345 w 2642263"/>
              <a:gd name="connsiteY6" fmla="*/ 639097 h 738725"/>
              <a:gd name="connsiteX7" fmla="*/ 730 w 2642263"/>
              <a:gd name="connsiteY7" fmla="*/ 488327 h 738725"/>
              <a:gd name="connsiteX8" fmla="*/ 10562 w 2642263"/>
              <a:gd name="connsiteY8" fmla="*/ 426073 h 738725"/>
              <a:gd name="connsiteX0" fmla="*/ 0 w 2643131"/>
              <a:gd name="connsiteY0" fmla="*/ 427978 h 738725"/>
              <a:gd name="connsiteX1" fmla="*/ 437503 w 2643131"/>
              <a:gd name="connsiteY1" fmla="*/ 0 h 738725"/>
              <a:gd name="connsiteX2" fmla="*/ 2141744 w 2643131"/>
              <a:gd name="connsiteY2" fmla="*/ 0 h 738725"/>
              <a:gd name="connsiteX3" fmla="*/ 2567817 w 2643131"/>
              <a:gd name="connsiteY3" fmla="*/ 426073 h 738725"/>
              <a:gd name="connsiteX4" fmla="*/ 2548153 w 2643131"/>
              <a:gd name="connsiteY4" fmla="*/ 635812 h 738725"/>
              <a:gd name="connsiteX5" fmla="*/ 2535035 w 2643131"/>
              <a:gd name="connsiteY5" fmla="*/ 629265 h 738725"/>
              <a:gd name="connsiteX6" fmla="*/ 44213 w 2643131"/>
              <a:gd name="connsiteY6" fmla="*/ 639097 h 738725"/>
              <a:gd name="connsiteX7" fmla="*/ 1598 w 2643131"/>
              <a:gd name="connsiteY7" fmla="*/ 488327 h 738725"/>
              <a:gd name="connsiteX8" fmla="*/ 0 w 2643131"/>
              <a:gd name="connsiteY8" fmla="*/ 427978 h 738725"/>
              <a:gd name="connsiteX0" fmla="*/ 15754 w 2658885"/>
              <a:gd name="connsiteY0" fmla="*/ 427978 h 738725"/>
              <a:gd name="connsiteX1" fmla="*/ 453257 w 2658885"/>
              <a:gd name="connsiteY1" fmla="*/ 0 h 738725"/>
              <a:gd name="connsiteX2" fmla="*/ 2157498 w 2658885"/>
              <a:gd name="connsiteY2" fmla="*/ 0 h 738725"/>
              <a:gd name="connsiteX3" fmla="*/ 2583571 w 2658885"/>
              <a:gd name="connsiteY3" fmla="*/ 426073 h 738725"/>
              <a:gd name="connsiteX4" fmla="*/ 2563907 w 2658885"/>
              <a:gd name="connsiteY4" fmla="*/ 635812 h 738725"/>
              <a:gd name="connsiteX5" fmla="*/ 2550789 w 2658885"/>
              <a:gd name="connsiteY5" fmla="*/ 629265 h 738725"/>
              <a:gd name="connsiteX6" fmla="*/ 25677 w 2658885"/>
              <a:gd name="connsiteY6" fmla="*/ 641002 h 738725"/>
              <a:gd name="connsiteX7" fmla="*/ 17352 w 2658885"/>
              <a:gd name="connsiteY7" fmla="*/ 488327 h 738725"/>
              <a:gd name="connsiteX8" fmla="*/ 15754 w 2658885"/>
              <a:gd name="connsiteY8" fmla="*/ 427978 h 738725"/>
              <a:gd name="connsiteX0" fmla="*/ 0 w 2643131"/>
              <a:gd name="connsiteY0" fmla="*/ 427978 h 738725"/>
              <a:gd name="connsiteX1" fmla="*/ 437503 w 2643131"/>
              <a:gd name="connsiteY1" fmla="*/ 0 h 738725"/>
              <a:gd name="connsiteX2" fmla="*/ 2141744 w 2643131"/>
              <a:gd name="connsiteY2" fmla="*/ 0 h 738725"/>
              <a:gd name="connsiteX3" fmla="*/ 2567817 w 2643131"/>
              <a:gd name="connsiteY3" fmla="*/ 426073 h 738725"/>
              <a:gd name="connsiteX4" fmla="*/ 2548153 w 2643131"/>
              <a:gd name="connsiteY4" fmla="*/ 635812 h 738725"/>
              <a:gd name="connsiteX5" fmla="*/ 2535035 w 2643131"/>
              <a:gd name="connsiteY5" fmla="*/ 629265 h 738725"/>
              <a:gd name="connsiteX6" fmla="*/ 9923 w 2643131"/>
              <a:gd name="connsiteY6" fmla="*/ 641002 h 738725"/>
              <a:gd name="connsiteX7" fmla="*/ 1598 w 2643131"/>
              <a:gd name="connsiteY7" fmla="*/ 488327 h 738725"/>
              <a:gd name="connsiteX8" fmla="*/ 0 w 2643131"/>
              <a:gd name="connsiteY8" fmla="*/ 427978 h 738725"/>
              <a:gd name="connsiteX0" fmla="*/ 0 w 2643131"/>
              <a:gd name="connsiteY0" fmla="*/ 427978 h 738725"/>
              <a:gd name="connsiteX1" fmla="*/ 437503 w 2643131"/>
              <a:gd name="connsiteY1" fmla="*/ 0 h 738725"/>
              <a:gd name="connsiteX2" fmla="*/ 2141744 w 2643131"/>
              <a:gd name="connsiteY2" fmla="*/ 0 h 738725"/>
              <a:gd name="connsiteX3" fmla="*/ 2567817 w 2643131"/>
              <a:gd name="connsiteY3" fmla="*/ 426073 h 738725"/>
              <a:gd name="connsiteX4" fmla="*/ 2548153 w 2643131"/>
              <a:gd name="connsiteY4" fmla="*/ 635812 h 738725"/>
              <a:gd name="connsiteX5" fmla="*/ 2535035 w 2643131"/>
              <a:gd name="connsiteY5" fmla="*/ 629265 h 738725"/>
              <a:gd name="connsiteX6" fmla="*/ 4208 w 2643131"/>
              <a:gd name="connsiteY6" fmla="*/ 641002 h 738725"/>
              <a:gd name="connsiteX7" fmla="*/ 1598 w 2643131"/>
              <a:gd name="connsiteY7" fmla="*/ 488327 h 738725"/>
              <a:gd name="connsiteX8" fmla="*/ 0 w 2643131"/>
              <a:gd name="connsiteY8" fmla="*/ 427978 h 738725"/>
              <a:gd name="connsiteX0" fmla="*/ 0 w 2644735"/>
              <a:gd name="connsiteY0" fmla="*/ 427978 h 641002"/>
              <a:gd name="connsiteX1" fmla="*/ 437503 w 2644735"/>
              <a:gd name="connsiteY1" fmla="*/ 0 h 641002"/>
              <a:gd name="connsiteX2" fmla="*/ 2141744 w 2644735"/>
              <a:gd name="connsiteY2" fmla="*/ 0 h 641002"/>
              <a:gd name="connsiteX3" fmla="*/ 2567817 w 2644735"/>
              <a:gd name="connsiteY3" fmla="*/ 426073 h 641002"/>
              <a:gd name="connsiteX4" fmla="*/ 2553868 w 2644735"/>
              <a:gd name="connsiteY4" fmla="*/ 289102 h 641002"/>
              <a:gd name="connsiteX5" fmla="*/ 2535035 w 2644735"/>
              <a:gd name="connsiteY5" fmla="*/ 629265 h 641002"/>
              <a:gd name="connsiteX6" fmla="*/ 4208 w 2644735"/>
              <a:gd name="connsiteY6" fmla="*/ 641002 h 641002"/>
              <a:gd name="connsiteX7" fmla="*/ 1598 w 2644735"/>
              <a:gd name="connsiteY7" fmla="*/ 488327 h 641002"/>
              <a:gd name="connsiteX8" fmla="*/ 0 w 2644735"/>
              <a:gd name="connsiteY8" fmla="*/ 427978 h 641002"/>
              <a:gd name="connsiteX0" fmla="*/ 0 w 2647065"/>
              <a:gd name="connsiteY0" fmla="*/ 427978 h 641002"/>
              <a:gd name="connsiteX1" fmla="*/ 437503 w 2647065"/>
              <a:gd name="connsiteY1" fmla="*/ 0 h 641002"/>
              <a:gd name="connsiteX2" fmla="*/ 2141744 w 2647065"/>
              <a:gd name="connsiteY2" fmla="*/ 0 h 641002"/>
              <a:gd name="connsiteX3" fmla="*/ 2567817 w 2647065"/>
              <a:gd name="connsiteY3" fmla="*/ 426073 h 641002"/>
              <a:gd name="connsiteX4" fmla="*/ 2553868 w 2647065"/>
              <a:gd name="connsiteY4" fmla="*/ 289102 h 641002"/>
              <a:gd name="connsiteX5" fmla="*/ 2535035 w 2647065"/>
              <a:gd name="connsiteY5" fmla="*/ 629265 h 641002"/>
              <a:gd name="connsiteX6" fmla="*/ 4208 w 2647065"/>
              <a:gd name="connsiteY6" fmla="*/ 641002 h 641002"/>
              <a:gd name="connsiteX7" fmla="*/ 1598 w 2647065"/>
              <a:gd name="connsiteY7" fmla="*/ 488327 h 641002"/>
              <a:gd name="connsiteX8" fmla="*/ 0 w 2647065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53868 w 2567817"/>
              <a:gd name="connsiteY4" fmla="*/ 289102 h 641002"/>
              <a:gd name="connsiteX5" fmla="*/ 2331200 w 2567817"/>
              <a:gd name="connsiteY5" fmla="*/ 62736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53868 w 2567817"/>
              <a:gd name="connsiteY4" fmla="*/ 521512 h 641002"/>
              <a:gd name="connsiteX5" fmla="*/ 2331200 w 2567817"/>
              <a:gd name="connsiteY5" fmla="*/ 62736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53868 w 2567817"/>
              <a:gd name="connsiteY4" fmla="*/ 521512 h 641002"/>
              <a:gd name="connsiteX5" fmla="*/ 2331200 w 2567817"/>
              <a:gd name="connsiteY5" fmla="*/ 62736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  <a:gd name="connsiteX0" fmla="*/ 0 w 2572353"/>
              <a:gd name="connsiteY0" fmla="*/ 427978 h 641002"/>
              <a:gd name="connsiteX1" fmla="*/ 437503 w 2572353"/>
              <a:gd name="connsiteY1" fmla="*/ 0 h 641002"/>
              <a:gd name="connsiteX2" fmla="*/ 2141744 w 2572353"/>
              <a:gd name="connsiteY2" fmla="*/ 0 h 641002"/>
              <a:gd name="connsiteX3" fmla="*/ 2567817 w 2572353"/>
              <a:gd name="connsiteY3" fmla="*/ 426073 h 641002"/>
              <a:gd name="connsiteX4" fmla="*/ 2563393 w 2572353"/>
              <a:gd name="connsiteY4" fmla="*/ 523417 h 641002"/>
              <a:gd name="connsiteX5" fmla="*/ 2331200 w 2572353"/>
              <a:gd name="connsiteY5" fmla="*/ 627360 h 641002"/>
              <a:gd name="connsiteX6" fmla="*/ 4208 w 2572353"/>
              <a:gd name="connsiteY6" fmla="*/ 641002 h 641002"/>
              <a:gd name="connsiteX7" fmla="*/ 1598 w 2572353"/>
              <a:gd name="connsiteY7" fmla="*/ 488327 h 641002"/>
              <a:gd name="connsiteX8" fmla="*/ 0 w 2572353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63393 w 2567817"/>
              <a:gd name="connsiteY4" fmla="*/ 523417 h 641002"/>
              <a:gd name="connsiteX5" fmla="*/ 2331200 w 2567817"/>
              <a:gd name="connsiteY5" fmla="*/ 62736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63393 w 2567817"/>
              <a:gd name="connsiteY4" fmla="*/ 523417 h 641002"/>
              <a:gd name="connsiteX5" fmla="*/ 2331200 w 2567817"/>
              <a:gd name="connsiteY5" fmla="*/ 62736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  <a:gd name="connsiteX0" fmla="*/ 0 w 2569181"/>
              <a:gd name="connsiteY0" fmla="*/ 427978 h 641002"/>
              <a:gd name="connsiteX1" fmla="*/ 437503 w 2569181"/>
              <a:gd name="connsiteY1" fmla="*/ 0 h 641002"/>
              <a:gd name="connsiteX2" fmla="*/ 2141744 w 2569181"/>
              <a:gd name="connsiteY2" fmla="*/ 0 h 641002"/>
              <a:gd name="connsiteX3" fmla="*/ 2567817 w 2569181"/>
              <a:gd name="connsiteY3" fmla="*/ 426073 h 641002"/>
              <a:gd name="connsiteX4" fmla="*/ 2569108 w 2569181"/>
              <a:gd name="connsiteY4" fmla="*/ 529132 h 641002"/>
              <a:gd name="connsiteX5" fmla="*/ 2331200 w 2569181"/>
              <a:gd name="connsiteY5" fmla="*/ 627360 h 641002"/>
              <a:gd name="connsiteX6" fmla="*/ 4208 w 2569181"/>
              <a:gd name="connsiteY6" fmla="*/ 641002 h 641002"/>
              <a:gd name="connsiteX7" fmla="*/ 1598 w 2569181"/>
              <a:gd name="connsiteY7" fmla="*/ 488327 h 641002"/>
              <a:gd name="connsiteX8" fmla="*/ 0 w 2569181"/>
              <a:gd name="connsiteY8" fmla="*/ 427978 h 641002"/>
              <a:gd name="connsiteX0" fmla="*/ 0 w 2570317"/>
              <a:gd name="connsiteY0" fmla="*/ 427978 h 641002"/>
              <a:gd name="connsiteX1" fmla="*/ 437503 w 2570317"/>
              <a:gd name="connsiteY1" fmla="*/ 0 h 641002"/>
              <a:gd name="connsiteX2" fmla="*/ 2141744 w 2570317"/>
              <a:gd name="connsiteY2" fmla="*/ 0 h 641002"/>
              <a:gd name="connsiteX3" fmla="*/ 2567817 w 2570317"/>
              <a:gd name="connsiteY3" fmla="*/ 426073 h 641002"/>
              <a:gd name="connsiteX4" fmla="*/ 2569108 w 2570317"/>
              <a:gd name="connsiteY4" fmla="*/ 529132 h 641002"/>
              <a:gd name="connsiteX5" fmla="*/ 2331200 w 2570317"/>
              <a:gd name="connsiteY5" fmla="*/ 627360 h 641002"/>
              <a:gd name="connsiteX6" fmla="*/ 4208 w 2570317"/>
              <a:gd name="connsiteY6" fmla="*/ 641002 h 641002"/>
              <a:gd name="connsiteX7" fmla="*/ 1598 w 2570317"/>
              <a:gd name="connsiteY7" fmla="*/ 488327 h 641002"/>
              <a:gd name="connsiteX8" fmla="*/ 0 w 2570317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65298 w 2567817"/>
              <a:gd name="connsiteY4" fmla="*/ 517702 h 641002"/>
              <a:gd name="connsiteX5" fmla="*/ 2331200 w 2567817"/>
              <a:gd name="connsiteY5" fmla="*/ 62736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65298 w 2567817"/>
              <a:gd name="connsiteY4" fmla="*/ 517702 h 641002"/>
              <a:gd name="connsiteX5" fmla="*/ 2331200 w 2567817"/>
              <a:gd name="connsiteY5" fmla="*/ 62736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65298 w 2567817"/>
              <a:gd name="connsiteY4" fmla="*/ 517702 h 641002"/>
              <a:gd name="connsiteX5" fmla="*/ 2352155 w 2567817"/>
              <a:gd name="connsiteY5" fmla="*/ 63117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67817" h="641002">
                <a:moveTo>
                  <a:pt x="0" y="427978"/>
                </a:moveTo>
                <a:cubicBezTo>
                  <a:pt x="0" y="192664"/>
                  <a:pt x="202189" y="0"/>
                  <a:pt x="437503" y="0"/>
                </a:cubicBezTo>
                <a:lnTo>
                  <a:pt x="2141744" y="0"/>
                </a:lnTo>
                <a:cubicBezTo>
                  <a:pt x="2377058" y="0"/>
                  <a:pt x="2567817" y="190759"/>
                  <a:pt x="2567817" y="426073"/>
                </a:cubicBezTo>
                <a:cubicBezTo>
                  <a:pt x="2563167" y="457886"/>
                  <a:pt x="2569948" y="464934"/>
                  <a:pt x="2565298" y="517702"/>
                </a:cubicBezTo>
                <a:cubicBezTo>
                  <a:pt x="2569108" y="652051"/>
                  <a:pt x="2587469" y="631170"/>
                  <a:pt x="2352155" y="631170"/>
                </a:cubicBezTo>
                <a:lnTo>
                  <a:pt x="4208" y="641002"/>
                </a:lnTo>
                <a:cubicBezTo>
                  <a:pt x="-2506" y="580042"/>
                  <a:pt x="1598" y="723641"/>
                  <a:pt x="1598" y="488327"/>
                </a:cubicBezTo>
                <a:cubicBezTo>
                  <a:pt x="1065" y="468211"/>
                  <a:pt x="533" y="448094"/>
                  <a:pt x="0" y="427978"/>
                </a:cubicBezTo>
                <a:close/>
              </a:path>
            </a:pathLst>
          </a:cu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C2C904D-1FA6-1347-7C7F-5C93BB862581}"/>
              </a:ext>
            </a:extLst>
          </p:cNvPr>
          <p:cNvSpPr txBox="1"/>
          <p:nvPr/>
        </p:nvSpPr>
        <p:spPr>
          <a:xfrm>
            <a:off x="6141541" y="17255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156082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紀錄時間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026C59AF-02F2-40E4-7AF7-EEA70FB9B42E}"/>
              </a:ext>
            </a:extLst>
          </p:cNvPr>
          <p:cNvGrpSpPr/>
          <p:nvPr/>
        </p:nvGrpSpPr>
        <p:grpSpPr>
          <a:xfrm>
            <a:off x="5022610" y="2089093"/>
            <a:ext cx="2239162" cy="472172"/>
            <a:chOff x="8684477" y="1747434"/>
            <a:chExt cx="2239162" cy="472172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DD76FF33-8BCA-D431-302D-C41131AF5B25}"/>
                </a:ext>
              </a:extLst>
            </p:cNvPr>
            <p:cNvSpPr txBox="1"/>
            <p:nvPr/>
          </p:nvSpPr>
          <p:spPr>
            <a:xfrm>
              <a:off x="8684477" y="17474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基隆</a:t>
              </a:r>
              <a:endParaRPr lang="zh-TW" altLang="en-US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AD85804-184E-5845-0040-7EBD61C5A614}"/>
                </a:ext>
              </a:extLst>
            </p:cNvPr>
            <p:cNvSpPr txBox="1"/>
            <p:nvPr/>
          </p:nvSpPr>
          <p:spPr>
            <a:xfrm>
              <a:off x="9488793" y="1801295"/>
              <a:ext cx="1434846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2024.08.05 17:30</a:t>
              </a: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39BAD047-49EE-95B3-E07A-D8AC7A735092}"/>
                </a:ext>
              </a:extLst>
            </p:cNvPr>
            <p:cNvCxnSpPr>
              <a:cxnSpLocks/>
            </p:cNvCxnSpPr>
            <p:nvPr/>
          </p:nvCxnSpPr>
          <p:spPr>
            <a:xfrm>
              <a:off x="8760639" y="2219606"/>
              <a:ext cx="2005584" cy="0"/>
            </a:xfrm>
            <a:prstGeom prst="line">
              <a:avLst/>
            </a:prstGeom>
            <a:ln w="952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4609789-D236-B979-0DBD-B31935C32DB8}"/>
              </a:ext>
            </a:extLst>
          </p:cNvPr>
          <p:cNvSpPr txBox="1"/>
          <p:nvPr/>
        </p:nvSpPr>
        <p:spPr>
          <a:xfrm>
            <a:off x="5118572" y="17255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156082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地點</a:t>
            </a: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21267FB-A256-E1D7-A7D4-E9CBBA4A6455}"/>
              </a:ext>
            </a:extLst>
          </p:cNvPr>
          <p:cNvCxnSpPr>
            <a:cxnSpLocks/>
          </p:cNvCxnSpPr>
          <p:nvPr/>
        </p:nvCxnSpPr>
        <p:spPr>
          <a:xfrm>
            <a:off x="5089589" y="1994296"/>
            <a:ext cx="20055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FED7129-21FF-869E-DB1A-80B2FB72EF83}"/>
              </a:ext>
            </a:extLst>
          </p:cNvPr>
          <p:cNvGrpSpPr/>
          <p:nvPr/>
        </p:nvGrpSpPr>
        <p:grpSpPr>
          <a:xfrm>
            <a:off x="5022610" y="2716689"/>
            <a:ext cx="2239162" cy="472172"/>
            <a:chOff x="8684477" y="1747434"/>
            <a:chExt cx="2239162" cy="472172"/>
          </a:xfrm>
        </p:grpSpPr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F082E515-117B-B942-706D-F8E588C24724}"/>
                </a:ext>
              </a:extLst>
            </p:cNvPr>
            <p:cNvSpPr txBox="1"/>
            <p:nvPr/>
          </p:nvSpPr>
          <p:spPr>
            <a:xfrm>
              <a:off x="8684477" y="17474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基隆</a:t>
              </a:r>
              <a:endParaRPr lang="zh-TW" altLang="en-US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CA0CAEE-E45C-A100-298D-0967DCD1BCF4}"/>
                </a:ext>
              </a:extLst>
            </p:cNvPr>
            <p:cNvSpPr txBox="1"/>
            <p:nvPr/>
          </p:nvSpPr>
          <p:spPr>
            <a:xfrm>
              <a:off x="9488793" y="1801295"/>
              <a:ext cx="1434846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2024.08.05 17:30</a:t>
              </a:r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E5FBD85B-6BFB-852D-1C71-1BE998AEAD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0639" y="2219606"/>
              <a:ext cx="2005584" cy="0"/>
            </a:xfrm>
            <a:prstGeom prst="line">
              <a:avLst/>
            </a:prstGeom>
            <a:ln w="952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C9B011F-BD67-F342-0AFB-0DF1F2CD1CE0}"/>
              </a:ext>
            </a:extLst>
          </p:cNvPr>
          <p:cNvSpPr txBox="1"/>
          <p:nvPr/>
        </p:nvSpPr>
        <p:spPr>
          <a:xfrm>
            <a:off x="5022610" y="33442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基隆</a:t>
            </a:r>
            <a:endParaRPr lang="zh-TW" altLang="en-US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E731664-2F97-F05E-374B-42DF7E205F60}"/>
              </a:ext>
            </a:extLst>
          </p:cNvPr>
          <p:cNvSpPr txBox="1"/>
          <p:nvPr/>
        </p:nvSpPr>
        <p:spPr>
          <a:xfrm>
            <a:off x="5826926" y="3398146"/>
            <a:ext cx="1434846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2024.08.05 17:30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ED47E0A-0661-9F80-9F0B-F15A172A42D9}"/>
              </a:ext>
            </a:extLst>
          </p:cNvPr>
          <p:cNvSpPr txBox="1"/>
          <p:nvPr/>
        </p:nvSpPr>
        <p:spPr>
          <a:xfrm>
            <a:off x="5538383" y="11924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行程記錄</a:t>
            </a: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ED4E3DD5-BB9A-F0F3-AFF8-2F4E91ABEC9A}"/>
              </a:ext>
            </a:extLst>
          </p:cNvPr>
          <p:cNvSpPr/>
          <p:nvPr/>
        </p:nvSpPr>
        <p:spPr>
          <a:xfrm>
            <a:off x="1150374" y="1034845"/>
            <a:ext cx="2556387" cy="47883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753FDBF6-0673-2F90-BB9B-686392F433A9}"/>
              </a:ext>
            </a:extLst>
          </p:cNvPr>
          <p:cNvSpPr/>
          <p:nvPr/>
        </p:nvSpPr>
        <p:spPr>
          <a:xfrm>
            <a:off x="1700980" y="2493776"/>
            <a:ext cx="1455174" cy="84557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今天去哪ㄦ</a:t>
            </a: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A3B1A54C-3B5E-559D-D039-ADD0B479E253}"/>
              </a:ext>
            </a:extLst>
          </p:cNvPr>
          <p:cNvSpPr/>
          <p:nvPr/>
        </p:nvSpPr>
        <p:spPr>
          <a:xfrm>
            <a:off x="1789470" y="3841955"/>
            <a:ext cx="1278194" cy="54323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行程記錄</a:t>
            </a: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AB8E8211-AA82-8AE4-DA7F-6FAAF904C718}"/>
              </a:ext>
            </a:extLst>
          </p:cNvPr>
          <p:cNvSpPr/>
          <p:nvPr/>
        </p:nvSpPr>
        <p:spPr>
          <a:xfrm>
            <a:off x="8483525" y="1034845"/>
            <a:ext cx="2556387" cy="47883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06F58476-9D54-C34D-AFF5-5E229A067EF9}"/>
              </a:ext>
            </a:extLst>
          </p:cNvPr>
          <p:cNvGrpSpPr/>
          <p:nvPr/>
        </p:nvGrpSpPr>
        <p:grpSpPr>
          <a:xfrm>
            <a:off x="8660679" y="1718364"/>
            <a:ext cx="2228445" cy="1054064"/>
            <a:chOff x="4990101" y="1329472"/>
            <a:chExt cx="2228445" cy="1054064"/>
          </a:xfrm>
        </p:grpSpPr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0E989B6-24A1-756E-0E6B-65E98B6B8191}"/>
                </a:ext>
              </a:extLst>
            </p:cNvPr>
            <p:cNvSpPr txBox="1"/>
            <p:nvPr/>
          </p:nvSpPr>
          <p:spPr>
            <a:xfrm>
              <a:off x="4990101" y="13294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景點</a:t>
              </a: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6E7B2030-E273-A330-DC18-1478787D09AC}"/>
                </a:ext>
              </a:extLst>
            </p:cNvPr>
            <p:cNvSpPr txBox="1"/>
            <p:nvPr/>
          </p:nvSpPr>
          <p:spPr>
            <a:xfrm>
              <a:off x="4990101" y="1753781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營業時間</a:t>
              </a:r>
              <a:endParaRPr lang="en-US" altLang="zh-TW" sz="11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D940A1F9-CD95-CE10-F6A4-3343A25B5C2A}"/>
                </a:ext>
              </a:extLst>
            </p:cNvPr>
            <p:cNvSpPr txBox="1"/>
            <p:nvPr/>
          </p:nvSpPr>
          <p:spPr>
            <a:xfrm>
              <a:off x="4990101" y="1963699"/>
              <a:ext cx="12602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Google map</a:t>
              </a:r>
              <a:r>
                <a:rPr lang="zh-TW" altLang="en-US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連結</a:t>
              </a:r>
              <a:endParaRPr lang="en-US" altLang="zh-TW" sz="11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E8C0558B-4C3E-CADB-8D35-B5936942004A}"/>
                </a:ext>
              </a:extLst>
            </p:cNvPr>
            <p:cNvSpPr txBox="1"/>
            <p:nvPr/>
          </p:nvSpPr>
          <p:spPr>
            <a:xfrm>
              <a:off x="6418327" y="137563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停留時間</a:t>
              </a: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1456458D-569F-F80B-C713-B99951B8BCE4}"/>
                </a:ext>
              </a:extLst>
            </p:cNvPr>
            <p:cNvSpPr txBox="1"/>
            <p:nvPr/>
          </p:nvSpPr>
          <p:spPr>
            <a:xfrm>
              <a:off x="6673204" y="1824154"/>
              <a:ext cx="5453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2</a:t>
              </a:r>
              <a:r>
                <a:rPr lang="zh-TW" altLang="en-US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小時</a:t>
              </a:r>
              <a:endParaRPr lang="en-US" altLang="zh-TW" sz="11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E8C61E2F-E95A-6126-9F95-A033EC35D9A9}"/>
                </a:ext>
              </a:extLst>
            </p:cNvPr>
            <p:cNvSpPr/>
            <p:nvPr/>
          </p:nvSpPr>
          <p:spPr>
            <a:xfrm>
              <a:off x="6533749" y="19321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D12C41AE-57E4-377B-7A9C-462A7301DBF8}"/>
                </a:ext>
              </a:extLst>
            </p:cNvPr>
            <p:cNvCxnSpPr>
              <a:cxnSpLocks/>
            </p:cNvCxnSpPr>
            <p:nvPr/>
          </p:nvCxnSpPr>
          <p:spPr>
            <a:xfrm>
              <a:off x="5093208" y="2383536"/>
              <a:ext cx="2005584" cy="0"/>
            </a:xfrm>
            <a:prstGeom prst="line">
              <a:avLst/>
            </a:prstGeom>
            <a:ln w="952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ABA99929-BA97-AB59-BECC-E64C6E9573D0}"/>
              </a:ext>
            </a:extLst>
          </p:cNvPr>
          <p:cNvGrpSpPr/>
          <p:nvPr/>
        </p:nvGrpSpPr>
        <p:grpSpPr>
          <a:xfrm>
            <a:off x="8660679" y="2891794"/>
            <a:ext cx="2228445" cy="1054064"/>
            <a:chOff x="4990101" y="1329472"/>
            <a:chExt cx="2228445" cy="1054064"/>
          </a:xfrm>
        </p:grpSpPr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88FE4CA6-17F8-143D-CD47-731919661A43}"/>
                </a:ext>
              </a:extLst>
            </p:cNvPr>
            <p:cNvSpPr txBox="1"/>
            <p:nvPr/>
          </p:nvSpPr>
          <p:spPr>
            <a:xfrm>
              <a:off x="4990101" y="13294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景點</a:t>
              </a:r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A37C9BF3-2606-C3B2-2A91-6F791A858354}"/>
                </a:ext>
              </a:extLst>
            </p:cNvPr>
            <p:cNvSpPr txBox="1"/>
            <p:nvPr/>
          </p:nvSpPr>
          <p:spPr>
            <a:xfrm>
              <a:off x="4990101" y="1753781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營業時間</a:t>
              </a:r>
              <a:endParaRPr lang="en-US" altLang="zh-TW" sz="11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32AB26DE-094F-9A0B-9CB9-3CD7AA79DC9C}"/>
                </a:ext>
              </a:extLst>
            </p:cNvPr>
            <p:cNvSpPr txBox="1"/>
            <p:nvPr/>
          </p:nvSpPr>
          <p:spPr>
            <a:xfrm>
              <a:off x="4990101" y="1963699"/>
              <a:ext cx="12602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Google map</a:t>
              </a:r>
              <a:r>
                <a:rPr lang="zh-TW" altLang="en-US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連結</a:t>
              </a:r>
              <a:endParaRPr lang="en-US" altLang="zh-TW" sz="11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1789575-C529-B90C-962B-FF847678A7B9}"/>
                </a:ext>
              </a:extLst>
            </p:cNvPr>
            <p:cNvSpPr txBox="1"/>
            <p:nvPr/>
          </p:nvSpPr>
          <p:spPr>
            <a:xfrm>
              <a:off x="6418327" y="137563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停留時間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768BEC88-725E-734D-CDFB-4B24D9671C2F}"/>
                </a:ext>
              </a:extLst>
            </p:cNvPr>
            <p:cNvSpPr txBox="1"/>
            <p:nvPr/>
          </p:nvSpPr>
          <p:spPr>
            <a:xfrm>
              <a:off x="6673204" y="1824154"/>
              <a:ext cx="5453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2</a:t>
              </a:r>
              <a:r>
                <a:rPr lang="zh-TW" altLang="en-US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小時</a:t>
              </a:r>
              <a:endParaRPr lang="en-US" altLang="zh-TW" sz="11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9D304B63-C391-E737-E078-895F3342DAC1}"/>
                </a:ext>
              </a:extLst>
            </p:cNvPr>
            <p:cNvSpPr/>
            <p:nvPr/>
          </p:nvSpPr>
          <p:spPr>
            <a:xfrm>
              <a:off x="6533749" y="19321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8235EDE3-B6B2-0BFE-3F6C-EAC893449FE5}"/>
                </a:ext>
              </a:extLst>
            </p:cNvPr>
            <p:cNvCxnSpPr>
              <a:cxnSpLocks/>
            </p:cNvCxnSpPr>
            <p:nvPr/>
          </p:nvCxnSpPr>
          <p:spPr>
            <a:xfrm>
              <a:off x="5093208" y="2383536"/>
              <a:ext cx="2005584" cy="0"/>
            </a:xfrm>
            <a:prstGeom prst="line">
              <a:avLst/>
            </a:prstGeom>
            <a:ln w="952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矩形 107">
            <a:extLst>
              <a:ext uri="{FF2B5EF4-FFF2-40B4-BE49-F238E27FC236}">
                <a16:creationId xmlns:a16="http://schemas.microsoft.com/office/drawing/2014/main" id="{23C0AAE3-85FE-5E78-56EA-E0F2DACDD78A}"/>
              </a:ext>
            </a:extLst>
          </p:cNvPr>
          <p:cNvSpPr/>
          <p:nvPr/>
        </p:nvSpPr>
        <p:spPr>
          <a:xfrm>
            <a:off x="8655820" y="4749956"/>
            <a:ext cx="2228445" cy="778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84E23C1E-3B74-4A9D-E50D-E21E4BFF8F0A}"/>
              </a:ext>
            </a:extLst>
          </p:cNvPr>
          <p:cNvSpPr txBox="1"/>
          <p:nvPr/>
        </p:nvSpPr>
        <p:spPr>
          <a:xfrm>
            <a:off x="9446876" y="11775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基隆</a:t>
            </a:r>
            <a:endParaRPr lang="zh-TW" altLang="en-US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12" name="矩形: 圓角 85">
            <a:extLst>
              <a:ext uri="{FF2B5EF4-FFF2-40B4-BE49-F238E27FC236}">
                <a16:creationId xmlns:a16="http://schemas.microsoft.com/office/drawing/2014/main" id="{FDA917A0-0E04-F4BE-165A-04A5515822B3}"/>
              </a:ext>
            </a:extLst>
          </p:cNvPr>
          <p:cNvSpPr/>
          <p:nvPr/>
        </p:nvSpPr>
        <p:spPr>
          <a:xfrm>
            <a:off x="8473808" y="1034844"/>
            <a:ext cx="2567817" cy="595879"/>
          </a:xfrm>
          <a:custGeom>
            <a:avLst/>
            <a:gdLst>
              <a:gd name="connsiteX0" fmla="*/ 0 w 2556387"/>
              <a:gd name="connsiteY0" fmla="*/ 426073 h 4788310"/>
              <a:gd name="connsiteX1" fmla="*/ 426073 w 2556387"/>
              <a:gd name="connsiteY1" fmla="*/ 0 h 4788310"/>
              <a:gd name="connsiteX2" fmla="*/ 2130314 w 2556387"/>
              <a:gd name="connsiteY2" fmla="*/ 0 h 4788310"/>
              <a:gd name="connsiteX3" fmla="*/ 2556387 w 2556387"/>
              <a:gd name="connsiteY3" fmla="*/ 426073 h 4788310"/>
              <a:gd name="connsiteX4" fmla="*/ 2556387 w 2556387"/>
              <a:gd name="connsiteY4" fmla="*/ 4362237 h 4788310"/>
              <a:gd name="connsiteX5" fmla="*/ 2130314 w 2556387"/>
              <a:gd name="connsiteY5" fmla="*/ 4788310 h 4788310"/>
              <a:gd name="connsiteX6" fmla="*/ 426073 w 2556387"/>
              <a:gd name="connsiteY6" fmla="*/ 4788310 h 4788310"/>
              <a:gd name="connsiteX7" fmla="*/ 0 w 2556387"/>
              <a:gd name="connsiteY7" fmla="*/ 4362237 h 4788310"/>
              <a:gd name="connsiteX8" fmla="*/ 0 w 2556387"/>
              <a:gd name="connsiteY8" fmla="*/ 426073 h 4788310"/>
              <a:gd name="connsiteX0" fmla="*/ 0 w 2588969"/>
              <a:gd name="connsiteY0" fmla="*/ 426073 h 4788310"/>
              <a:gd name="connsiteX1" fmla="*/ 426073 w 2588969"/>
              <a:gd name="connsiteY1" fmla="*/ 0 h 4788310"/>
              <a:gd name="connsiteX2" fmla="*/ 2130314 w 2588969"/>
              <a:gd name="connsiteY2" fmla="*/ 0 h 4788310"/>
              <a:gd name="connsiteX3" fmla="*/ 2556387 w 2588969"/>
              <a:gd name="connsiteY3" fmla="*/ 426073 h 4788310"/>
              <a:gd name="connsiteX4" fmla="*/ 2556387 w 2588969"/>
              <a:gd name="connsiteY4" fmla="*/ 4362237 h 4788310"/>
              <a:gd name="connsiteX5" fmla="*/ 2444946 w 2588969"/>
              <a:gd name="connsiteY5" fmla="*/ 639097 h 4788310"/>
              <a:gd name="connsiteX6" fmla="*/ 426073 w 2588969"/>
              <a:gd name="connsiteY6" fmla="*/ 4788310 h 4788310"/>
              <a:gd name="connsiteX7" fmla="*/ 0 w 2588969"/>
              <a:gd name="connsiteY7" fmla="*/ 4362237 h 4788310"/>
              <a:gd name="connsiteX8" fmla="*/ 0 w 2588969"/>
              <a:gd name="connsiteY8" fmla="*/ 426073 h 4788310"/>
              <a:gd name="connsiteX0" fmla="*/ 81033 w 2670002"/>
              <a:gd name="connsiteY0" fmla="*/ 426073 h 4372327"/>
              <a:gd name="connsiteX1" fmla="*/ 507106 w 2670002"/>
              <a:gd name="connsiteY1" fmla="*/ 0 h 4372327"/>
              <a:gd name="connsiteX2" fmla="*/ 2211347 w 2670002"/>
              <a:gd name="connsiteY2" fmla="*/ 0 h 4372327"/>
              <a:gd name="connsiteX3" fmla="*/ 2637420 w 2670002"/>
              <a:gd name="connsiteY3" fmla="*/ 426073 h 4372327"/>
              <a:gd name="connsiteX4" fmla="*/ 2637420 w 2670002"/>
              <a:gd name="connsiteY4" fmla="*/ 4362237 h 4372327"/>
              <a:gd name="connsiteX5" fmla="*/ 2525979 w 2670002"/>
              <a:gd name="connsiteY5" fmla="*/ 639097 h 4372327"/>
              <a:gd name="connsiteX6" fmla="*/ 113816 w 2670002"/>
              <a:gd name="connsiteY6" fmla="*/ 639097 h 4372327"/>
              <a:gd name="connsiteX7" fmla="*/ 81033 w 2670002"/>
              <a:gd name="connsiteY7" fmla="*/ 4362237 h 4372327"/>
              <a:gd name="connsiteX8" fmla="*/ 81033 w 2670002"/>
              <a:gd name="connsiteY8" fmla="*/ 426073 h 4372327"/>
              <a:gd name="connsiteX0" fmla="*/ 81033 w 2718454"/>
              <a:gd name="connsiteY0" fmla="*/ 426073 h 4372327"/>
              <a:gd name="connsiteX1" fmla="*/ 507106 w 2718454"/>
              <a:gd name="connsiteY1" fmla="*/ 0 h 4372327"/>
              <a:gd name="connsiteX2" fmla="*/ 2211347 w 2718454"/>
              <a:gd name="connsiteY2" fmla="*/ 0 h 4372327"/>
              <a:gd name="connsiteX3" fmla="*/ 2637420 w 2718454"/>
              <a:gd name="connsiteY3" fmla="*/ 426073 h 4372327"/>
              <a:gd name="connsiteX4" fmla="*/ 2637420 w 2718454"/>
              <a:gd name="connsiteY4" fmla="*/ 4362237 h 4372327"/>
              <a:gd name="connsiteX5" fmla="*/ 2604638 w 2718454"/>
              <a:gd name="connsiteY5" fmla="*/ 629265 h 4372327"/>
              <a:gd name="connsiteX6" fmla="*/ 113816 w 2718454"/>
              <a:gd name="connsiteY6" fmla="*/ 639097 h 4372327"/>
              <a:gd name="connsiteX7" fmla="*/ 81033 w 2718454"/>
              <a:gd name="connsiteY7" fmla="*/ 4362237 h 4372327"/>
              <a:gd name="connsiteX8" fmla="*/ 81033 w 2718454"/>
              <a:gd name="connsiteY8" fmla="*/ 426073 h 4372327"/>
              <a:gd name="connsiteX0" fmla="*/ 84119 w 2721540"/>
              <a:gd name="connsiteY0" fmla="*/ 426073 h 4372303"/>
              <a:gd name="connsiteX1" fmla="*/ 510192 w 2721540"/>
              <a:gd name="connsiteY1" fmla="*/ 0 h 4372303"/>
              <a:gd name="connsiteX2" fmla="*/ 2214433 w 2721540"/>
              <a:gd name="connsiteY2" fmla="*/ 0 h 4372303"/>
              <a:gd name="connsiteX3" fmla="*/ 2640506 w 2721540"/>
              <a:gd name="connsiteY3" fmla="*/ 426073 h 4372303"/>
              <a:gd name="connsiteX4" fmla="*/ 2640506 w 2721540"/>
              <a:gd name="connsiteY4" fmla="*/ 4362237 h 4372303"/>
              <a:gd name="connsiteX5" fmla="*/ 2607724 w 2721540"/>
              <a:gd name="connsiteY5" fmla="*/ 629265 h 4372303"/>
              <a:gd name="connsiteX6" fmla="*/ 116902 w 2721540"/>
              <a:gd name="connsiteY6" fmla="*/ 639097 h 4372303"/>
              <a:gd name="connsiteX7" fmla="*/ 74287 w 2721540"/>
              <a:gd name="connsiteY7" fmla="*/ 488327 h 4372303"/>
              <a:gd name="connsiteX8" fmla="*/ 84119 w 2721540"/>
              <a:gd name="connsiteY8" fmla="*/ 426073 h 4372303"/>
              <a:gd name="connsiteX0" fmla="*/ 84119 w 2715820"/>
              <a:gd name="connsiteY0" fmla="*/ 426073 h 738725"/>
              <a:gd name="connsiteX1" fmla="*/ 510192 w 2715820"/>
              <a:gd name="connsiteY1" fmla="*/ 0 h 738725"/>
              <a:gd name="connsiteX2" fmla="*/ 2214433 w 2715820"/>
              <a:gd name="connsiteY2" fmla="*/ 0 h 738725"/>
              <a:gd name="connsiteX3" fmla="*/ 2640506 w 2715820"/>
              <a:gd name="connsiteY3" fmla="*/ 426073 h 738725"/>
              <a:gd name="connsiteX4" fmla="*/ 2620842 w 2715820"/>
              <a:gd name="connsiteY4" fmla="*/ 635812 h 738725"/>
              <a:gd name="connsiteX5" fmla="*/ 2607724 w 2715820"/>
              <a:gd name="connsiteY5" fmla="*/ 629265 h 738725"/>
              <a:gd name="connsiteX6" fmla="*/ 116902 w 2715820"/>
              <a:gd name="connsiteY6" fmla="*/ 639097 h 738725"/>
              <a:gd name="connsiteX7" fmla="*/ 74287 w 2715820"/>
              <a:gd name="connsiteY7" fmla="*/ 488327 h 738725"/>
              <a:gd name="connsiteX8" fmla="*/ 84119 w 2715820"/>
              <a:gd name="connsiteY8" fmla="*/ 426073 h 738725"/>
              <a:gd name="connsiteX0" fmla="*/ 10562 w 2642263"/>
              <a:gd name="connsiteY0" fmla="*/ 426073 h 738725"/>
              <a:gd name="connsiteX1" fmla="*/ 436635 w 2642263"/>
              <a:gd name="connsiteY1" fmla="*/ 0 h 738725"/>
              <a:gd name="connsiteX2" fmla="*/ 2140876 w 2642263"/>
              <a:gd name="connsiteY2" fmla="*/ 0 h 738725"/>
              <a:gd name="connsiteX3" fmla="*/ 2566949 w 2642263"/>
              <a:gd name="connsiteY3" fmla="*/ 426073 h 738725"/>
              <a:gd name="connsiteX4" fmla="*/ 2547285 w 2642263"/>
              <a:gd name="connsiteY4" fmla="*/ 635812 h 738725"/>
              <a:gd name="connsiteX5" fmla="*/ 2534167 w 2642263"/>
              <a:gd name="connsiteY5" fmla="*/ 629265 h 738725"/>
              <a:gd name="connsiteX6" fmla="*/ 43345 w 2642263"/>
              <a:gd name="connsiteY6" fmla="*/ 639097 h 738725"/>
              <a:gd name="connsiteX7" fmla="*/ 730 w 2642263"/>
              <a:gd name="connsiteY7" fmla="*/ 488327 h 738725"/>
              <a:gd name="connsiteX8" fmla="*/ 10562 w 2642263"/>
              <a:gd name="connsiteY8" fmla="*/ 426073 h 738725"/>
              <a:gd name="connsiteX0" fmla="*/ 0 w 2643131"/>
              <a:gd name="connsiteY0" fmla="*/ 427978 h 738725"/>
              <a:gd name="connsiteX1" fmla="*/ 437503 w 2643131"/>
              <a:gd name="connsiteY1" fmla="*/ 0 h 738725"/>
              <a:gd name="connsiteX2" fmla="*/ 2141744 w 2643131"/>
              <a:gd name="connsiteY2" fmla="*/ 0 h 738725"/>
              <a:gd name="connsiteX3" fmla="*/ 2567817 w 2643131"/>
              <a:gd name="connsiteY3" fmla="*/ 426073 h 738725"/>
              <a:gd name="connsiteX4" fmla="*/ 2548153 w 2643131"/>
              <a:gd name="connsiteY4" fmla="*/ 635812 h 738725"/>
              <a:gd name="connsiteX5" fmla="*/ 2535035 w 2643131"/>
              <a:gd name="connsiteY5" fmla="*/ 629265 h 738725"/>
              <a:gd name="connsiteX6" fmla="*/ 44213 w 2643131"/>
              <a:gd name="connsiteY6" fmla="*/ 639097 h 738725"/>
              <a:gd name="connsiteX7" fmla="*/ 1598 w 2643131"/>
              <a:gd name="connsiteY7" fmla="*/ 488327 h 738725"/>
              <a:gd name="connsiteX8" fmla="*/ 0 w 2643131"/>
              <a:gd name="connsiteY8" fmla="*/ 427978 h 738725"/>
              <a:gd name="connsiteX0" fmla="*/ 15754 w 2658885"/>
              <a:gd name="connsiteY0" fmla="*/ 427978 h 738725"/>
              <a:gd name="connsiteX1" fmla="*/ 453257 w 2658885"/>
              <a:gd name="connsiteY1" fmla="*/ 0 h 738725"/>
              <a:gd name="connsiteX2" fmla="*/ 2157498 w 2658885"/>
              <a:gd name="connsiteY2" fmla="*/ 0 h 738725"/>
              <a:gd name="connsiteX3" fmla="*/ 2583571 w 2658885"/>
              <a:gd name="connsiteY3" fmla="*/ 426073 h 738725"/>
              <a:gd name="connsiteX4" fmla="*/ 2563907 w 2658885"/>
              <a:gd name="connsiteY4" fmla="*/ 635812 h 738725"/>
              <a:gd name="connsiteX5" fmla="*/ 2550789 w 2658885"/>
              <a:gd name="connsiteY5" fmla="*/ 629265 h 738725"/>
              <a:gd name="connsiteX6" fmla="*/ 25677 w 2658885"/>
              <a:gd name="connsiteY6" fmla="*/ 641002 h 738725"/>
              <a:gd name="connsiteX7" fmla="*/ 17352 w 2658885"/>
              <a:gd name="connsiteY7" fmla="*/ 488327 h 738725"/>
              <a:gd name="connsiteX8" fmla="*/ 15754 w 2658885"/>
              <a:gd name="connsiteY8" fmla="*/ 427978 h 738725"/>
              <a:gd name="connsiteX0" fmla="*/ 0 w 2643131"/>
              <a:gd name="connsiteY0" fmla="*/ 427978 h 738725"/>
              <a:gd name="connsiteX1" fmla="*/ 437503 w 2643131"/>
              <a:gd name="connsiteY1" fmla="*/ 0 h 738725"/>
              <a:gd name="connsiteX2" fmla="*/ 2141744 w 2643131"/>
              <a:gd name="connsiteY2" fmla="*/ 0 h 738725"/>
              <a:gd name="connsiteX3" fmla="*/ 2567817 w 2643131"/>
              <a:gd name="connsiteY3" fmla="*/ 426073 h 738725"/>
              <a:gd name="connsiteX4" fmla="*/ 2548153 w 2643131"/>
              <a:gd name="connsiteY4" fmla="*/ 635812 h 738725"/>
              <a:gd name="connsiteX5" fmla="*/ 2535035 w 2643131"/>
              <a:gd name="connsiteY5" fmla="*/ 629265 h 738725"/>
              <a:gd name="connsiteX6" fmla="*/ 9923 w 2643131"/>
              <a:gd name="connsiteY6" fmla="*/ 641002 h 738725"/>
              <a:gd name="connsiteX7" fmla="*/ 1598 w 2643131"/>
              <a:gd name="connsiteY7" fmla="*/ 488327 h 738725"/>
              <a:gd name="connsiteX8" fmla="*/ 0 w 2643131"/>
              <a:gd name="connsiteY8" fmla="*/ 427978 h 738725"/>
              <a:gd name="connsiteX0" fmla="*/ 0 w 2643131"/>
              <a:gd name="connsiteY0" fmla="*/ 427978 h 738725"/>
              <a:gd name="connsiteX1" fmla="*/ 437503 w 2643131"/>
              <a:gd name="connsiteY1" fmla="*/ 0 h 738725"/>
              <a:gd name="connsiteX2" fmla="*/ 2141744 w 2643131"/>
              <a:gd name="connsiteY2" fmla="*/ 0 h 738725"/>
              <a:gd name="connsiteX3" fmla="*/ 2567817 w 2643131"/>
              <a:gd name="connsiteY3" fmla="*/ 426073 h 738725"/>
              <a:gd name="connsiteX4" fmla="*/ 2548153 w 2643131"/>
              <a:gd name="connsiteY4" fmla="*/ 635812 h 738725"/>
              <a:gd name="connsiteX5" fmla="*/ 2535035 w 2643131"/>
              <a:gd name="connsiteY5" fmla="*/ 629265 h 738725"/>
              <a:gd name="connsiteX6" fmla="*/ 4208 w 2643131"/>
              <a:gd name="connsiteY6" fmla="*/ 641002 h 738725"/>
              <a:gd name="connsiteX7" fmla="*/ 1598 w 2643131"/>
              <a:gd name="connsiteY7" fmla="*/ 488327 h 738725"/>
              <a:gd name="connsiteX8" fmla="*/ 0 w 2643131"/>
              <a:gd name="connsiteY8" fmla="*/ 427978 h 738725"/>
              <a:gd name="connsiteX0" fmla="*/ 0 w 2644735"/>
              <a:gd name="connsiteY0" fmla="*/ 427978 h 641002"/>
              <a:gd name="connsiteX1" fmla="*/ 437503 w 2644735"/>
              <a:gd name="connsiteY1" fmla="*/ 0 h 641002"/>
              <a:gd name="connsiteX2" fmla="*/ 2141744 w 2644735"/>
              <a:gd name="connsiteY2" fmla="*/ 0 h 641002"/>
              <a:gd name="connsiteX3" fmla="*/ 2567817 w 2644735"/>
              <a:gd name="connsiteY3" fmla="*/ 426073 h 641002"/>
              <a:gd name="connsiteX4" fmla="*/ 2553868 w 2644735"/>
              <a:gd name="connsiteY4" fmla="*/ 289102 h 641002"/>
              <a:gd name="connsiteX5" fmla="*/ 2535035 w 2644735"/>
              <a:gd name="connsiteY5" fmla="*/ 629265 h 641002"/>
              <a:gd name="connsiteX6" fmla="*/ 4208 w 2644735"/>
              <a:gd name="connsiteY6" fmla="*/ 641002 h 641002"/>
              <a:gd name="connsiteX7" fmla="*/ 1598 w 2644735"/>
              <a:gd name="connsiteY7" fmla="*/ 488327 h 641002"/>
              <a:gd name="connsiteX8" fmla="*/ 0 w 2644735"/>
              <a:gd name="connsiteY8" fmla="*/ 427978 h 641002"/>
              <a:gd name="connsiteX0" fmla="*/ 0 w 2647065"/>
              <a:gd name="connsiteY0" fmla="*/ 427978 h 641002"/>
              <a:gd name="connsiteX1" fmla="*/ 437503 w 2647065"/>
              <a:gd name="connsiteY1" fmla="*/ 0 h 641002"/>
              <a:gd name="connsiteX2" fmla="*/ 2141744 w 2647065"/>
              <a:gd name="connsiteY2" fmla="*/ 0 h 641002"/>
              <a:gd name="connsiteX3" fmla="*/ 2567817 w 2647065"/>
              <a:gd name="connsiteY3" fmla="*/ 426073 h 641002"/>
              <a:gd name="connsiteX4" fmla="*/ 2553868 w 2647065"/>
              <a:gd name="connsiteY4" fmla="*/ 289102 h 641002"/>
              <a:gd name="connsiteX5" fmla="*/ 2535035 w 2647065"/>
              <a:gd name="connsiteY5" fmla="*/ 629265 h 641002"/>
              <a:gd name="connsiteX6" fmla="*/ 4208 w 2647065"/>
              <a:gd name="connsiteY6" fmla="*/ 641002 h 641002"/>
              <a:gd name="connsiteX7" fmla="*/ 1598 w 2647065"/>
              <a:gd name="connsiteY7" fmla="*/ 488327 h 641002"/>
              <a:gd name="connsiteX8" fmla="*/ 0 w 2647065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53868 w 2567817"/>
              <a:gd name="connsiteY4" fmla="*/ 289102 h 641002"/>
              <a:gd name="connsiteX5" fmla="*/ 2331200 w 2567817"/>
              <a:gd name="connsiteY5" fmla="*/ 62736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53868 w 2567817"/>
              <a:gd name="connsiteY4" fmla="*/ 521512 h 641002"/>
              <a:gd name="connsiteX5" fmla="*/ 2331200 w 2567817"/>
              <a:gd name="connsiteY5" fmla="*/ 62736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53868 w 2567817"/>
              <a:gd name="connsiteY4" fmla="*/ 521512 h 641002"/>
              <a:gd name="connsiteX5" fmla="*/ 2331200 w 2567817"/>
              <a:gd name="connsiteY5" fmla="*/ 62736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  <a:gd name="connsiteX0" fmla="*/ 0 w 2572353"/>
              <a:gd name="connsiteY0" fmla="*/ 427978 h 641002"/>
              <a:gd name="connsiteX1" fmla="*/ 437503 w 2572353"/>
              <a:gd name="connsiteY1" fmla="*/ 0 h 641002"/>
              <a:gd name="connsiteX2" fmla="*/ 2141744 w 2572353"/>
              <a:gd name="connsiteY2" fmla="*/ 0 h 641002"/>
              <a:gd name="connsiteX3" fmla="*/ 2567817 w 2572353"/>
              <a:gd name="connsiteY3" fmla="*/ 426073 h 641002"/>
              <a:gd name="connsiteX4" fmla="*/ 2563393 w 2572353"/>
              <a:gd name="connsiteY4" fmla="*/ 523417 h 641002"/>
              <a:gd name="connsiteX5" fmla="*/ 2331200 w 2572353"/>
              <a:gd name="connsiteY5" fmla="*/ 627360 h 641002"/>
              <a:gd name="connsiteX6" fmla="*/ 4208 w 2572353"/>
              <a:gd name="connsiteY6" fmla="*/ 641002 h 641002"/>
              <a:gd name="connsiteX7" fmla="*/ 1598 w 2572353"/>
              <a:gd name="connsiteY7" fmla="*/ 488327 h 641002"/>
              <a:gd name="connsiteX8" fmla="*/ 0 w 2572353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63393 w 2567817"/>
              <a:gd name="connsiteY4" fmla="*/ 523417 h 641002"/>
              <a:gd name="connsiteX5" fmla="*/ 2331200 w 2567817"/>
              <a:gd name="connsiteY5" fmla="*/ 62736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63393 w 2567817"/>
              <a:gd name="connsiteY4" fmla="*/ 523417 h 641002"/>
              <a:gd name="connsiteX5" fmla="*/ 2331200 w 2567817"/>
              <a:gd name="connsiteY5" fmla="*/ 62736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  <a:gd name="connsiteX0" fmla="*/ 0 w 2569181"/>
              <a:gd name="connsiteY0" fmla="*/ 427978 h 641002"/>
              <a:gd name="connsiteX1" fmla="*/ 437503 w 2569181"/>
              <a:gd name="connsiteY1" fmla="*/ 0 h 641002"/>
              <a:gd name="connsiteX2" fmla="*/ 2141744 w 2569181"/>
              <a:gd name="connsiteY2" fmla="*/ 0 h 641002"/>
              <a:gd name="connsiteX3" fmla="*/ 2567817 w 2569181"/>
              <a:gd name="connsiteY3" fmla="*/ 426073 h 641002"/>
              <a:gd name="connsiteX4" fmla="*/ 2569108 w 2569181"/>
              <a:gd name="connsiteY4" fmla="*/ 529132 h 641002"/>
              <a:gd name="connsiteX5" fmla="*/ 2331200 w 2569181"/>
              <a:gd name="connsiteY5" fmla="*/ 627360 h 641002"/>
              <a:gd name="connsiteX6" fmla="*/ 4208 w 2569181"/>
              <a:gd name="connsiteY6" fmla="*/ 641002 h 641002"/>
              <a:gd name="connsiteX7" fmla="*/ 1598 w 2569181"/>
              <a:gd name="connsiteY7" fmla="*/ 488327 h 641002"/>
              <a:gd name="connsiteX8" fmla="*/ 0 w 2569181"/>
              <a:gd name="connsiteY8" fmla="*/ 427978 h 641002"/>
              <a:gd name="connsiteX0" fmla="*/ 0 w 2570317"/>
              <a:gd name="connsiteY0" fmla="*/ 427978 h 641002"/>
              <a:gd name="connsiteX1" fmla="*/ 437503 w 2570317"/>
              <a:gd name="connsiteY1" fmla="*/ 0 h 641002"/>
              <a:gd name="connsiteX2" fmla="*/ 2141744 w 2570317"/>
              <a:gd name="connsiteY2" fmla="*/ 0 h 641002"/>
              <a:gd name="connsiteX3" fmla="*/ 2567817 w 2570317"/>
              <a:gd name="connsiteY3" fmla="*/ 426073 h 641002"/>
              <a:gd name="connsiteX4" fmla="*/ 2569108 w 2570317"/>
              <a:gd name="connsiteY4" fmla="*/ 529132 h 641002"/>
              <a:gd name="connsiteX5" fmla="*/ 2331200 w 2570317"/>
              <a:gd name="connsiteY5" fmla="*/ 627360 h 641002"/>
              <a:gd name="connsiteX6" fmla="*/ 4208 w 2570317"/>
              <a:gd name="connsiteY6" fmla="*/ 641002 h 641002"/>
              <a:gd name="connsiteX7" fmla="*/ 1598 w 2570317"/>
              <a:gd name="connsiteY7" fmla="*/ 488327 h 641002"/>
              <a:gd name="connsiteX8" fmla="*/ 0 w 2570317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65298 w 2567817"/>
              <a:gd name="connsiteY4" fmla="*/ 517702 h 641002"/>
              <a:gd name="connsiteX5" fmla="*/ 2331200 w 2567817"/>
              <a:gd name="connsiteY5" fmla="*/ 62736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65298 w 2567817"/>
              <a:gd name="connsiteY4" fmla="*/ 517702 h 641002"/>
              <a:gd name="connsiteX5" fmla="*/ 2331200 w 2567817"/>
              <a:gd name="connsiteY5" fmla="*/ 62736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  <a:gd name="connsiteX0" fmla="*/ 0 w 2567817"/>
              <a:gd name="connsiteY0" fmla="*/ 427978 h 641002"/>
              <a:gd name="connsiteX1" fmla="*/ 437503 w 2567817"/>
              <a:gd name="connsiteY1" fmla="*/ 0 h 641002"/>
              <a:gd name="connsiteX2" fmla="*/ 2141744 w 2567817"/>
              <a:gd name="connsiteY2" fmla="*/ 0 h 641002"/>
              <a:gd name="connsiteX3" fmla="*/ 2567817 w 2567817"/>
              <a:gd name="connsiteY3" fmla="*/ 426073 h 641002"/>
              <a:gd name="connsiteX4" fmla="*/ 2565298 w 2567817"/>
              <a:gd name="connsiteY4" fmla="*/ 517702 h 641002"/>
              <a:gd name="connsiteX5" fmla="*/ 2352155 w 2567817"/>
              <a:gd name="connsiteY5" fmla="*/ 631170 h 641002"/>
              <a:gd name="connsiteX6" fmla="*/ 4208 w 2567817"/>
              <a:gd name="connsiteY6" fmla="*/ 641002 h 641002"/>
              <a:gd name="connsiteX7" fmla="*/ 1598 w 2567817"/>
              <a:gd name="connsiteY7" fmla="*/ 488327 h 641002"/>
              <a:gd name="connsiteX8" fmla="*/ 0 w 2567817"/>
              <a:gd name="connsiteY8" fmla="*/ 427978 h 641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67817" h="641002">
                <a:moveTo>
                  <a:pt x="0" y="427978"/>
                </a:moveTo>
                <a:cubicBezTo>
                  <a:pt x="0" y="192664"/>
                  <a:pt x="202189" y="0"/>
                  <a:pt x="437503" y="0"/>
                </a:cubicBezTo>
                <a:lnTo>
                  <a:pt x="2141744" y="0"/>
                </a:lnTo>
                <a:cubicBezTo>
                  <a:pt x="2377058" y="0"/>
                  <a:pt x="2567817" y="190759"/>
                  <a:pt x="2567817" y="426073"/>
                </a:cubicBezTo>
                <a:cubicBezTo>
                  <a:pt x="2563167" y="457886"/>
                  <a:pt x="2569948" y="464934"/>
                  <a:pt x="2565298" y="517702"/>
                </a:cubicBezTo>
                <a:cubicBezTo>
                  <a:pt x="2569108" y="652051"/>
                  <a:pt x="2587469" y="631170"/>
                  <a:pt x="2352155" y="631170"/>
                </a:cubicBezTo>
                <a:lnTo>
                  <a:pt x="4208" y="641002"/>
                </a:lnTo>
                <a:cubicBezTo>
                  <a:pt x="-2506" y="580042"/>
                  <a:pt x="1598" y="723641"/>
                  <a:pt x="1598" y="488327"/>
                </a:cubicBezTo>
                <a:cubicBezTo>
                  <a:pt x="1065" y="468211"/>
                  <a:pt x="533" y="448094"/>
                  <a:pt x="0" y="427978"/>
                </a:cubicBezTo>
                <a:close/>
              </a:path>
            </a:pathLst>
          </a:cu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99B55B39-195C-3C51-CBE7-7EFDA6FB62D0}"/>
              </a:ext>
            </a:extLst>
          </p:cNvPr>
          <p:cNvSpPr txBox="1"/>
          <p:nvPr/>
        </p:nvSpPr>
        <p:spPr>
          <a:xfrm>
            <a:off x="9434935" y="11924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基隆</a:t>
            </a:r>
          </a:p>
        </p:txBody>
      </p: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63540A34-CEF2-3A45-4456-2D40E9CDE27A}"/>
              </a:ext>
            </a:extLst>
          </p:cNvPr>
          <p:cNvGrpSpPr/>
          <p:nvPr/>
        </p:nvGrpSpPr>
        <p:grpSpPr>
          <a:xfrm>
            <a:off x="8660679" y="4065223"/>
            <a:ext cx="2228445" cy="1054064"/>
            <a:chOff x="4990101" y="1329472"/>
            <a:chExt cx="2228445" cy="1054064"/>
          </a:xfrm>
        </p:grpSpPr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7377CD7C-2A69-C756-1664-0FC9A8245263}"/>
                </a:ext>
              </a:extLst>
            </p:cNvPr>
            <p:cNvSpPr txBox="1"/>
            <p:nvPr/>
          </p:nvSpPr>
          <p:spPr>
            <a:xfrm>
              <a:off x="4990101" y="13294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景點</a:t>
              </a:r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FBC4A5DF-2D28-307B-1D40-FD759D823F61}"/>
                </a:ext>
              </a:extLst>
            </p:cNvPr>
            <p:cNvSpPr txBox="1"/>
            <p:nvPr/>
          </p:nvSpPr>
          <p:spPr>
            <a:xfrm>
              <a:off x="4990101" y="1753781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營業時間</a:t>
              </a:r>
              <a:endParaRPr lang="en-US" altLang="zh-TW" sz="11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62E98B07-E9FF-BB60-D4AA-6A44CCC7C81C}"/>
                </a:ext>
              </a:extLst>
            </p:cNvPr>
            <p:cNvSpPr txBox="1"/>
            <p:nvPr/>
          </p:nvSpPr>
          <p:spPr>
            <a:xfrm>
              <a:off x="4990101" y="1963699"/>
              <a:ext cx="12602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Google map</a:t>
              </a:r>
              <a:r>
                <a:rPr lang="zh-TW" altLang="en-US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連結</a:t>
              </a:r>
              <a:endParaRPr lang="en-US" altLang="zh-TW" sz="11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41DAF3A6-9252-3515-755E-335DA28AD201}"/>
                </a:ext>
              </a:extLst>
            </p:cNvPr>
            <p:cNvSpPr txBox="1"/>
            <p:nvPr/>
          </p:nvSpPr>
          <p:spPr>
            <a:xfrm>
              <a:off x="6418327" y="137563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停留時間</a:t>
              </a:r>
            </a:p>
          </p:txBody>
        </p:sp>
        <p:sp>
          <p:nvSpPr>
            <p:cNvPr id="119" name="文字方塊 118">
              <a:extLst>
                <a:ext uri="{FF2B5EF4-FFF2-40B4-BE49-F238E27FC236}">
                  <a16:creationId xmlns:a16="http://schemas.microsoft.com/office/drawing/2014/main" id="{FC2FA0C2-4621-1E0B-63C0-3D265F5E2A61}"/>
                </a:ext>
              </a:extLst>
            </p:cNvPr>
            <p:cNvSpPr txBox="1"/>
            <p:nvPr/>
          </p:nvSpPr>
          <p:spPr>
            <a:xfrm>
              <a:off x="6673204" y="1824154"/>
              <a:ext cx="5453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2</a:t>
              </a:r>
              <a:r>
                <a:rPr lang="zh-TW" altLang="en-US" sz="1100" dirty="0">
                  <a:solidFill>
                    <a:schemeClr val="tx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小時</a:t>
              </a:r>
              <a:endParaRPr lang="en-US" altLang="zh-TW" sz="11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8F799813-CB63-BB95-E058-166198FBDD5B}"/>
                </a:ext>
              </a:extLst>
            </p:cNvPr>
            <p:cNvSpPr/>
            <p:nvPr/>
          </p:nvSpPr>
          <p:spPr>
            <a:xfrm>
              <a:off x="6533749" y="19321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0652EA3-7DFB-D91A-2F99-C186B2D299E8}"/>
                </a:ext>
              </a:extLst>
            </p:cNvPr>
            <p:cNvCxnSpPr>
              <a:cxnSpLocks/>
            </p:cNvCxnSpPr>
            <p:nvPr/>
          </p:nvCxnSpPr>
          <p:spPr>
            <a:xfrm>
              <a:off x="5093208" y="2383536"/>
              <a:ext cx="2005584" cy="0"/>
            </a:xfrm>
            <a:prstGeom prst="line">
              <a:avLst/>
            </a:prstGeom>
            <a:ln w="952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998CA779-B15B-3B85-3319-93BA70D33A52}"/>
              </a:ext>
            </a:extLst>
          </p:cNvPr>
          <p:cNvSpPr/>
          <p:nvPr/>
        </p:nvSpPr>
        <p:spPr>
          <a:xfrm>
            <a:off x="8652355" y="4661924"/>
            <a:ext cx="2228445" cy="855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7632593A-4589-D309-18A8-BD73FE1CF24F}"/>
              </a:ext>
            </a:extLst>
          </p:cNvPr>
          <p:cNvSpPr/>
          <p:nvPr/>
        </p:nvSpPr>
        <p:spPr>
          <a:xfrm>
            <a:off x="9042454" y="4914069"/>
            <a:ext cx="1455174" cy="543233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上一頁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590F08E-10E9-B1A6-1128-69EFDDE273D7}"/>
              </a:ext>
            </a:extLst>
          </p:cNvPr>
          <p:cNvSpPr/>
          <p:nvPr/>
        </p:nvSpPr>
        <p:spPr>
          <a:xfrm>
            <a:off x="10663719" y="1377105"/>
            <a:ext cx="124230" cy="818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等腰三角形 123">
            <a:extLst>
              <a:ext uri="{FF2B5EF4-FFF2-40B4-BE49-F238E27FC236}">
                <a16:creationId xmlns:a16="http://schemas.microsoft.com/office/drawing/2014/main" id="{B2C69354-6BC9-3E7E-938B-5777E95C2B4B}"/>
              </a:ext>
            </a:extLst>
          </p:cNvPr>
          <p:cNvSpPr/>
          <p:nvPr/>
        </p:nvSpPr>
        <p:spPr>
          <a:xfrm>
            <a:off x="10616453" y="1284551"/>
            <a:ext cx="224902" cy="92553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6" name="接點: 弧形 125">
            <a:extLst>
              <a:ext uri="{FF2B5EF4-FFF2-40B4-BE49-F238E27FC236}">
                <a16:creationId xmlns:a16="http://schemas.microsoft.com/office/drawing/2014/main" id="{487C54CF-E873-55FD-131B-18A336EBA77A}"/>
              </a:ext>
            </a:extLst>
          </p:cNvPr>
          <p:cNvCxnSpPr>
            <a:cxnSpLocks/>
            <a:stCxn id="62" idx="3"/>
            <a:endCxn id="3" idx="0"/>
          </p:cNvCxnSpPr>
          <p:nvPr/>
        </p:nvCxnSpPr>
        <p:spPr>
          <a:xfrm flipV="1">
            <a:off x="3067664" y="1034845"/>
            <a:ext cx="3024718" cy="3078727"/>
          </a:xfrm>
          <a:prstGeom prst="curvedConnector4">
            <a:avLst>
              <a:gd name="adj1" fmla="val 28871"/>
              <a:gd name="adj2" fmla="val 10742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接點: 弧形 128">
            <a:extLst>
              <a:ext uri="{FF2B5EF4-FFF2-40B4-BE49-F238E27FC236}">
                <a16:creationId xmlns:a16="http://schemas.microsoft.com/office/drawing/2014/main" id="{BB871565-FA34-2C31-AB4C-17337E69AFB3}"/>
              </a:ext>
            </a:extLst>
          </p:cNvPr>
          <p:cNvCxnSpPr>
            <a:stCxn id="6" idx="1"/>
            <a:endCxn id="58" idx="2"/>
          </p:cNvCxnSpPr>
          <p:nvPr/>
        </p:nvCxnSpPr>
        <p:spPr>
          <a:xfrm rot="10800000" flipV="1">
            <a:off x="2428568" y="5185685"/>
            <a:ext cx="2936226" cy="637469"/>
          </a:xfrm>
          <a:prstGeom prst="curvedConnector4">
            <a:avLst>
              <a:gd name="adj1" fmla="val 28234"/>
              <a:gd name="adj2" fmla="val 1358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接點: 弧形 130">
            <a:extLst>
              <a:ext uri="{FF2B5EF4-FFF2-40B4-BE49-F238E27FC236}">
                <a16:creationId xmlns:a16="http://schemas.microsoft.com/office/drawing/2014/main" id="{75568D43-B00D-A7AB-AB7A-53BDB6D19B08}"/>
              </a:ext>
            </a:extLst>
          </p:cNvPr>
          <p:cNvCxnSpPr>
            <a:stCxn id="63" idx="1"/>
            <a:endCxn id="3" idx="2"/>
          </p:cNvCxnSpPr>
          <p:nvPr/>
        </p:nvCxnSpPr>
        <p:spPr>
          <a:xfrm rot="10800000" flipV="1">
            <a:off x="6092382" y="5185685"/>
            <a:ext cx="2950072" cy="637469"/>
          </a:xfrm>
          <a:prstGeom prst="curvedConnector4">
            <a:avLst>
              <a:gd name="adj1" fmla="val 28336"/>
              <a:gd name="adj2" fmla="val 1358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接點: 弧形 134">
            <a:extLst>
              <a:ext uri="{FF2B5EF4-FFF2-40B4-BE49-F238E27FC236}">
                <a16:creationId xmlns:a16="http://schemas.microsoft.com/office/drawing/2014/main" id="{37CC1A4D-5A6D-DFDC-3866-C13664B76359}"/>
              </a:ext>
            </a:extLst>
          </p:cNvPr>
          <p:cNvCxnSpPr>
            <a:stCxn id="124" idx="0"/>
            <a:endCxn id="58" idx="0"/>
          </p:cNvCxnSpPr>
          <p:nvPr/>
        </p:nvCxnSpPr>
        <p:spPr>
          <a:xfrm rot="16200000" flipV="1">
            <a:off x="6453883" y="-2990470"/>
            <a:ext cx="249706" cy="8300336"/>
          </a:xfrm>
          <a:prstGeom prst="curvedConnector3">
            <a:avLst>
              <a:gd name="adj1" fmla="val 37057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接點: 弧形 137">
            <a:extLst>
              <a:ext uri="{FF2B5EF4-FFF2-40B4-BE49-F238E27FC236}">
                <a16:creationId xmlns:a16="http://schemas.microsoft.com/office/drawing/2014/main" id="{7227E102-D20F-D234-F588-12CB41C86589}"/>
              </a:ext>
            </a:extLst>
          </p:cNvPr>
          <p:cNvCxnSpPr>
            <a:stCxn id="28" idx="3"/>
            <a:endCxn id="85" idx="0"/>
          </p:cNvCxnSpPr>
          <p:nvPr/>
        </p:nvCxnSpPr>
        <p:spPr>
          <a:xfrm flipV="1">
            <a:off x="7261772" y="1034845"/>
            <a:ext cx="2499947" cy="1238914"/>
          </a:xfrm>
          <a:prstGeom prst="curvedConnector4">
            <a:avLst>
              <a:gd name="adj1" fmla="val 24436"/>
              <a:gd name="adj2" fmla="val 11845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4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179</Words>
  <Application>Microsoft Office PowerPoint</Application>
  <PresentationFormat>寬螢幕</PresentationFormat>
  <Paragraphs>67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Microsoft JhengHei Light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</vt:vector>
  </TitlesOfParts>
  <Company>Taiwan Mobile Co.,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Ella Liu ( 電子服務技術處申請-劉庭禎 )</dc:creator>
  <cp:lastModifiedBy>Ella Liu ( 電子服務技術處申請-劉庭禎 )</cp:lastModifiedBy>
  <cp:revision>3</cp:revision>
  <dcterms:created xsi:type="dcterms:W3CDTF">2024-08-05T08:09:53Z</dcterms:created>
  <dcterms:modified xsi:type="dcterms:W3CDTF">2024-08-06T03:50:11Z</dcterms:modified>
</cp:coreProperties>
</file>