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44704-61AC-0BCB-C475-9F1B41F6C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460A62-B345-67F3-4C9A-063602E67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D4962-99C9-11AC-4608-35D2F2BA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6F2E-23E6-DD41-A570-113300536D54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4070F-8EBE-CD66-A4A2-1FDA9FEA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B1B40-A4D3-F3E5-4318-F7D37EE4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BAF0-0C2A-6C47-9B9A-5CCDA1FD19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79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67776-7B60-234E-889C-72ACAC64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A9C530-2E10-A25C-E90E-7124087FB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FB8AA-C09E-EB4C-08EB-688E18AC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6F2E-23E6-DD41-A570-113300536D54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A6147-D670-203C-6AEA-1CF49732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33A3C-DB4B-36F4-6AE6-4A58BF0F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BAF0-0C2A-6C47-9B9A-5CCDA1FD19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5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CFCA97-C9B2-D62D-2E9E-C2C0A6FA2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66DCD-B455-A0EA-1DE3-705A9E4C9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70136-F186-4C74-0BAF-0016820D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6F2E-23E6-DD41-A570-113300536D54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5F4FF-1D88-B7E9-4FDE-704F7A94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0CC2C-FD0D-3A11-24C6-19555A9B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BAF0-0C2A-6C47-9B9A-5CCDA1FD19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8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D6A25-76BA-FAD4-293D-F7EE1640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F88B6-29DB-FDFE-0269-05D832BF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9C954-7359-7800-7B60-394A212D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6F2E-23E6-DD41-A570-113300536D54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4578D-06C5-4554-6E36-496E8E26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268CD-DD26-5E1E-D827-031F2671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BAF0-0C2A-6C47-9B9A-5CCDA1FD19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0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59DF6-8598-6248-BAB4-BB06F531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C87DA-887F-F308-62FE-84BBCEEA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5A326-A729-77D2-100D-5EBE724B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6F2E-23E6-DD41-A570-113300536D54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91523-8878-409C-F1A2-1B0071C4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480E6-5274-A666-D200-52F6C412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BAF0-0C2A-6C47-9B9A-5CCDA1FD19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35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E902F-87DA-59A0-7F83-7CF610BC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A9440-346B-000E-E71E-712457A2D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F64FAA-0889-0561-EB0D-EF786215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18BA0-60EF-AF78-CA6C-0105A444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6F2E-23E6-DD41-A570-113300536D54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C63C7-B9CE-3A35-BF27-EC5D3E70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B2708-4E97-D856-1B9C-B016AC64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BAF0-0C2A-6C47-9B9A-5CCDA1FD19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2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80001-297C-B22C-3223-969E12E6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6919B-B6DF-418D-E979-E0267F74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C27FD-0B6F-0A93-DD00-5FFEBC25F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FB0BEB-26A6-62DF-3C96-9380D8A12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459EFF-2008-C88F-9E68-0753E0C61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E985AE-A9E9-DB34-266F-5B13E1ED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6F2E-23E6-DD41-A570-113300536D54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37381B-C92E-9F27-20D6-FD8619B9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311AA2-73AD-0C74-1E5E-9FAB2954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BAF0-0C2A-6C47-9B9A-5CCDA1FD19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49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A0C56-BA74-E571-42FD-50AFB9E7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41F5DF-CAA5-81B4-2734-062F0EFD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6F2E-23E6-DD41-A570-113300536D54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15B311-2B36-AE7C-09DD-74E43BB6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DA2736-569D-1664-C519-301EE747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BAF0-0C2A-6C47-9B9A-5CCDA1FD19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18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685A27-3D28-36BA-85C3-98BBBF5C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6F2E-23E6-DD41-A570-113300536D54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F0C5C4-491B-AD5D-652F-7B2A86B5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51530-03F4-000B-1101-12433094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BAF0-0C2A-6C47-9B9A-5CCDA1FD19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86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26D42-4DB3-3446-82E6-0CE34941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700E-4212-D0F9-6907-88C0A6203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899420-2308-DC73-4981-59C4BA23F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B7C04-C379-6318-068E-5D98A53D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6F2E-23E6-DD41-A570-113300536D54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FA9E4-B4A5-F2BA-55E2-FC3EFAD2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1655B-CBF3-2475-3B1B-B7C14CB3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BAF0-0C2A-6C47-9B9A-5CCDA1FD19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4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68BF8-AEB9-65EC-5524-0FC60E0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339491-F5E4-D501-58C8-0EC477865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B24B05-E318-D031-C67E-8C9F36F49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47FD5B-187C-00FA-4C04-EB100F4A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6F2E-23E6-DD41-A570-113300536D54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779E2-6B4F-09C4-F2F7-891CF8BE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3F0ED-B516-5634-97BB-F7CA16B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BAF0-0C2A-6C47-9B9A-5CCDA1FD19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883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E71C16-8B00-3E49-443A-5EBCE3B4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AB978-4A40-6874-D441-6C00757D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35C4C-2551-C070-EA5F-3B5CCFCA9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B6F2E-23E6-DD41-A570-113300536D54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63BA9-CAC9-E0AB-6C31-0BD18126A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CCB89-E5BE-A52C-6779-D431CD785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9BAF0-0C2A-6C47-9B9A-5CCDA1FD19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2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15EF0519-113C-A6E4-2A75-6F6A2A5D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970" cy="6437870"/>
          </a:xfrm>
          <a:prstGeom prst="rect">
            <a:avLst/>
          </a:prstGeom>
        </p:spPr>
      </p:pic>
      <p:pic>
        <p:nvPicPr>
          <p:cNvPr id="5" name="图片 4" descr="文本&#10;&#10;低可信度描述已自动生成">
            <a:extLst>
              <a:ext uri="{FF2B5EF4-FFF2-40B4-BE49-F238E27FC236}">
                <a16:creationId xmlns:a16="http://schemas.microsoft.com/office/drawing/2014/main" id="{F3F61785-A030-0BA2-0C2A-DA95E0FD4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102" y="4304088"/>
            <a:ext cx="4460867" cy="213378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4FA4BB-4F57-4D55-4D27-614BCCA83DAE}"/>
              </a:ext>
            </a:extLst>
          </p:cNvPr>
          <p:cNvSpPr/>
          <p:nvPr/>
        </p:nvSpPr>
        <p:spPr>
          <a:xfrm>
            <a:off x="6096000" y="0"/>
            <a:ext cx="2659117" cy="11035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E3A7FE0-F17D-FDD5-68FA-4BB5E4F006FF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7425559" y="1103586"/>
            <a:ext cx="2529977" cy="320050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3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 </dc:creator>
  <cp:lastModifiedBy> </cp:lastModifiedBy>
  <cp:revision>1</cp:revision>
  <dcterms:created xsi:type="dcterms:W3CDTF">2025-03-03T14:15:38Z</dcterms:created>
  <dcterms:modified xsi:type="dcterms:W3CDTF">2025-03-03T14:17:24Z</dcterms:modified>
</cp:coreProperties>
</file>