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1A71E-2629-E098-F47B-53BE07302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D0D539-2417-26D2-29CD-BE5D9172A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96F25-C1D6-E2D1-2A30-4E38B8C5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9367-74CC-D44D-A600-78F51DC102B6}" type="datetimeFigureOut">
              <a:rPr kumimoji="1" lang="zh-CN" altLang="en-US" smtClean="0"/>
              <a:t>2025/3/3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2722F-A7B6-E18F-4DED-92BBC0DE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7E39E-AAAA-2229-A458-F12447F9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F91-C97A-884B-885F-36DF606FB9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212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1D187-9B9C-277B-7940-14A74421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41FA70-46F5-324F-E08C-6D698EFB6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67E32-DF0F-1704-3B1F-003AB4D0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9367-74CC-D44D-A600-78F51DC102B6}" type="datetimeFigureOut">
              <a:rPr kumimoji="1" lang="zh-CN" altLang="en-US" smtClean="0"/>
              <a:t>2025/3/3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43058-879A-C611-3B52-D576D76D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8BCFB-8222-09B4-C70D-3AC34122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F91-C97A-884B-885F-36DF606FB9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526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06F95D-6B2C-5FC6-8D8D-1C48B2402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C3E196-09E8-5ADF-E933-D9663F109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133E7-ED86-7E0F-7308-A33C4C05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9367-74CC-D44D-A600-78F51DC102B6}" type="datetimeFigureOut">
              <a:rPr kumimoji="1" lang="zh-CN" altLang="en-US" smtClean="0"/>
              <a:t>2025/3/3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45BDC-4DF5-4034-BB0A-97147455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9EEAC-079F-0234-53E5-10DE1A84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F91-C97A-884B-885F-36DF606FB9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24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5C3B9-0958-ECB1-4FCF-DC51DE1D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EDBEE1-DCBA-28BC-F17C-94D865BC1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9BBD0-6B9B-7EAA-B2BC-7006B4D2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9367-74CC-D44D-A600-78F51DC102B6}" type="datetimeFigureOut">
              <a:rPr kumimoji="1" lang="zh-CN" altLang="en-US" smtClean="0"/>
              <a:t>2025/3/3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0D9C4-795E-1FCF-D692-7AA11AC4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1A13A-AADB-3E8E-5DF3-0007BF32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F91-C97A-884B-885F-36DF606FB9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691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0EB66-4FAA-D453-31D6-9A9DCB459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7BDDE5-C636-6AD7-E839-9A9895D62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17DFF-2F0B-E9AC-C956-625E43D4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9367-74CC-D44D-A600-78F51DC102B6}" type="datetimeFigureOut">
              <a:rPr kumimoji="1" lang="zh-CN" altLang="en-US" smtClean="0"/>
              <a:t>2025/3/3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F3D62A-7085-51D4-9C74-F475C58D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A7325-F1DE-7D95-D5D6-9BC770E6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F91-C97A-884B-885F-36DF606FB9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69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E1602-0CCA-827C-F266-FC5DF1F9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F60894-4C7E-DEE9-4E68-8F7F6AB94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F941F7-5AAB-C956-8BE9-23046A5F8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000E3D-1A0B-1BE6-2128-41265190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9367-74CC-D44D-A600-78F51DC102B6}" type="datetimeFigureOut">
              <a:rPr kumimoji="1" lang="zh-CN" altLang="en-US" smtClean="0"/>
              <a:t>2025/3/3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51F765-112F-6C82-6691-765B7833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4B47A-39C6-12AD-EFB7-B2DE7949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F91-C97A-884B-885F-36DF606FB9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97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41EB6-BB00-0B0D-2B72-82CF4DB1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3DC76D-870C-24AB-DE13-283C1A29A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273655-8794-9D28-C220-FF41E19FF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7BD92B-17AC-9503-37C4-78205BE68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9AF89A-9617-4EBC-CF11-9A60F9E7D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AC500B-2614-EDB5-9075-67029EBF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9367-74CC-D44D-A600-78F51DC102B6}" type="datetimeFigureOut">
              <a:rPr kumimoji="1" lang="zh-CN" altLang="en-US" smtClean="0"/>
              <a:t>2025/3/3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C620B1-6E19-5652-9039-B89872AD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7E214-BD74-C7EC-07DB-F7DDF59F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F91-C97A-884B-885F-36DF606FB9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337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3165C-E365-2828-950D-A5ECC260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5C9447-9CBD-E4FF-B35B-C2DFAA41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9367-74CC-D44D-A600-78F51DC102B6}" type="datetimeFigureOut">
              <a:rPr kumimoji="1" lang="zh-CN" altLang="en-US" smtClean="0"/>
              <a:t>2025/3/3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2FE34E-147D-27ED-517F-A6055400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AD4768-5A0E-6F2A-0C34-FD7F2263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F91-C97A-884B-885F-36DF606FB9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911893-8937-BAD0-ACD6-133C8695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9367-74CC-D44D-A600-78F51DC102B6}" type="datetimeFigureOut">
              <a:rPr kumimoji="1" lang="zh-CN" altLang="en-US" smtClean="0"/>
              <a:t>2025/3/3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15E90F-99C4-BB9F-548F-B593CB18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4CDB04-16D1-BAB6-8B73-2AFB1326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F91-C97A-884B-885F-36DF606FB9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79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4E48D-1B14-48A9-5654-381A8FF2C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1BE4D-6580-7C3C-5E38-1EE7A2A71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CBFF87-6EE4-25D9-F0FF-35C0D54BE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5946DD-73CD-C4D3-4FA4-F1E521C7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9367-74CC-D44D-A600-78F51DC102B6}" type="datetimeFigureOut">
              <a:rPr kumimoji="1" lang="zh-CN" altLang="en-US" smtClean="0"/>
              <a:t>2025/3/3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2467D2-A6FE-797A-DC5A-A8EA34E1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88CBC-57CD-AC4D-8FB7-5D5A846D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F91-C97A-884B-885F-36DF606FB9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929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5B67E-2B2B-5440-610B-0A0AE690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E2A622-18A2-31C5-E0B9-64C65A5D1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D6A092-FD0C-3A29-6350-A78EC4631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E246B7-22C4-033C-48E1-56AD5EE3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9367-74CC-D44D-A600-78F51DC102B6}" type="datetimeFigureOut">
              <a:rPr kumimoji="1" lang="zh-CN" altLang="en-US" smtClean="0"/>
              <a:t>2025/3/3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2741A6-F289-C4DB-2E26-E51CF1F9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81F240-DD84-8B1A-1E93-852ADF5D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F91-C97A-884B-885F-36DF606FB9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094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2B35ED-031D-51E0-1EF3-5BBA836F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7B1F3-B51A-802A-9182-F3F540053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3E08F-9384-4F90-6607-7FE6A9E8C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2D9367-74CC-D44D-A600-78F51DC102B6}" type="datetimeFigureOut">
              <a:rPr kumimoji="1" lang="zh-CN" altLang="en-US" smtClean="0"/>
              <a:t>2025/3/3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60BF7-97EC-E654-B006-E089B8591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FCBA36-9700-11F5-CC38-BA0840851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526F91-C97A-884B-885F-36DF606FB9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07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电脑的屏幕&#10;&#10;描述已自动生成">
            <a:extLst>
              <a:ext uri="{FF2B5EF4-FFF2-40B4-BE49-F238E27FC236}">
                <a16:creationId xmlns:a16="http://schemas.microsoft.com/office/drawing/2014/main" id="{2F307B1A-CB92-8270-8449-DBE52F1F5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969" cy="6858001"/>
          </a:xfrm>
          <a:prstGeom prst="rect">
            <a:avLst/>
          </a:prstGeom>
        </p:spPr>
      </p:pic>
      <p:pic>
        <p:nvPicPr>
          <p:cNvPr id="5" name="图片 4" descr="图形用户界面&#10;&#10;低可信度描述已自动生成">
            <a:extLst>
              <a:ext uri="{FF2B5EF4-FFF2-40B4-BE49-F238E27FC236}">
                <a16:creationId xmlns:a16="http://schemas.microsoft.com/office/drawing/2014/main" id="{A44594EB-940F-B26D-92D1-BE8167599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660" y="4667470"/>
            <a:ext cx="5702300" cy="21590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D348032-689C-981E-C545-773940252CC3}"/>
              </a:ext>
            </a:extLst>
          </p:cNvPr>
          <p:cNvSpPr/>
          <p:nvPr/>
        </p:nvSpPr>
        <p:spPr>
          <a:xfrm>
            <a:off x="7073462" y="294290"/>
            <a:ext cx="1965435" cy="75674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7438E94-7138-42DC-BD6F-050391910AA3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8056180" y="1051034"/>
            <a:ext cx="1242630" cy="3616436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04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 </dc:creator>
  <cp:lastModifiedBy> </cp:lastModifiedBy>
  <cp:revision>2</cp:revision>
  <dcterms:created xsi:type="dcterms:W3CDTF">2025-03-03T14:03:47Z</dcterms:created>
  <dcterms:modified xsi:type="dcterms:W3CDTF">2025-03-03T14:21:04Z</dcterms:modified>
</cp:coreProperties>
</file>