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8" r:id="rId4"/>
    <p:sldId id="261" r:id="rId5"/>
    <p:sldId id="265" r:id="rId6"/>
    <p:sldId id="267" r:id="rId7"/>
    <p:sldId id="262" r:id="rId8"/>
    <p:sldId id="263" r:id="rId9"/>
    <p:sldId id="264" r:id="rId10"/>
    <p:sldId id="266" r:id="rId11"/>
    <p:sldId id="260"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533" y="2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B3313-89B2-4E62-9959-6E26E9628648}" type="datetimeFigureOut">
              <a:rPr lang="zh-TW" altLang="en-US" smtClean="0"/>
              <a:t>2013/4/25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218D63-7467-4BFE-9FC6-90CA32D1DD4E}" type="slidenum">
              <a:rPr lang="zh-TW" altLang="en-US" smtClean="0"/>
              <a:t>‹#›</a:t>
            </a:fld>
            <a:endParaRPr lang="zh-TW" altLang="en-US"/>
          </a:p>
        </p:txBody>
      </p:sp>
    </p:spTree>
    <p:extLst>
      <p:ext uri="{BB962C8B-B14F-4D97-AF65-F5344CB8AC3E}">
        <p14:creationId xmlns:p14="http://schemas.microsoft.com/office/powerpoint/2010/main" val="2298285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1</a:t>
            </a:fld>
            <a:endParaRPr lang="zh-TW" altLang="en-US"/>
          </a:p>
        </p:txBody>
      </p:sp>
    </p:spTree>
    <p:extLst>
      <p:ext uri="{BB962C8B-B14F-4D97-AF65-F5344CB8AC3E}">
        <p14:creationId xmlns:p14="http://schemas.microsoft.com/office/powerpoint/2010/main" val="34774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10</a:t>
            </a:fld>
            <a:endParaRPr lang="zh-TW" altLang="en-US"/>
          </a:p>
        </p:txBody>
      </p:sp>
    </p:spTree>
    <p:extLst>
      <p:ext uri="{BB962C8B-B14F-4D97-AF65-F5344CB8AC3E}">
        <p14:creationId xmlns:p14="http://schemas.microsoft.com/office/powerpoint/2010/main" val="1362398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11</a:t>
            </a:fld>
            <a:endParaRPr lang="zh-TW" altLang="en-US"/>
          </a:p>
        </p:txBody>
      </p:sp>
    </p:spTree>
    <p:extLst>
      <p:ext uri="{BB962C8B-B14F-4D97-AF65-F5344CB8AC3E}">
        <p14:creationId xmlns:p14="http://schemas.microsoft.com/office/powerpoint/2010/main" val="202641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2</a:t>
            </a:fld>
            <a:endParaRPr lang="zh-TW" altLang="en-US"/>
          </a:p>
        </p:txBody>
      </p:sp>
    </p:spTree>
    <p:extLst>
      <p:ext uri="{BB962C8B-B14F-4D97-AF65-F5344CB8AC3E}">
        <p14:creationId xmlns:p14="http://schemas.microsoft.com/office/powerpoint/2010/main" val="354933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3</a:t>
            </a:fld>
            <a:endParaRPr lang="zh-TW" altLang="en-US"/>
          </a:p>
        </p:txBody>
      </p:sp>
    </p:spTree>
    <p:extLst>
      <p:ext uri="{BB962C8B-B14F-4D97-AF65-F5344CB8AC3E}">
        <p14:creationId xmlns:p14="http://schemas.microsoft.com/office/powerpoint/2010/main" val="288399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4</a:t>
            </a:fld>
            <a:endParaRPr lang="zh-TW" altLang="en-US"/>
          </a:p>
        </p:txBody>
      </p:sp>
    </p:spTree>
    <p:extLst>
      <p:ext uri="{BB962C8B-B14F-4D97-AF65-F5344CB8AC3E}">
        <p14:creationId xmlns:p14="http://schemas.microsoft.com/office/powerpoint/2010/main" val="422673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5</a:t>
            </a:fld>
            <a:endParaRPr lang="zh-TW" altLang="en-US"/>
          </a:p>
        </p:txBody>
      </p:sp>
    </p:spTree>
    <p:extLst>
      <p:ext uri="{BB962C8B-B14F-4D97-AF65-F5344CB8AC3E}">
        <p14:creationId xmlns:p14="http://schemas.microsoft.com/office/powerpoint/2010/main" val="422673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6</a:t>
            </a:fld>
            <a:endParaRPr lang="zh-TW" altLang="en-US"/>
          </a:p>
        </p:txBody>
      </p:sp>
    </p:spTree>
    <p:extLst>
      <p:ext uri="{BB962C8B-B14F-4D97-AF65-F5344CB8AC3E}">
        <p14:creationId xmlns:p14="http://schemas.microsoft.com/office/powerpoint/2010/main" val="422673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7</a:t>
            </a:fld>
            <a:endParaRPr lang="zh-TW" altLang="en-US"/>
          </a:p>
        </p:txBody>
      </p:sp>
    </p:spTree>
    <p:extLst>
      <p:ext uri="{BB962C8B-B14F-4D97-AF65-F5344CB8AC3E}">
        <p14:creationId xmlns:p14="http://schemas.microsoft.com/office/powerpoint/2010/main" val="212493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8</a:t>
            </a:fld>
            <a:endParaRPr lang="zh-TW" altLang="en-US"/>
          </a:p>
        </p:txBody>
      </p:sp>
    </p:spTree>
    <p:extLst>
      <p:ext uri="{BB962C8B-B14F-4D97-AF65-F5344CB8AC3E}">
        <p14:creationId xmlns:p14="http://schemas.microsoft.com/office/powerpoint/2010/main" val="136239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218D63-7467-4BFE-9FC6-90CA32D1DD4E}" type="slidenum">
              <a:rPr lang="zh-TW" altLang="en-US" smtClean="0"/>
              <a:t>9</a:t>
            </a:fld>
            <a:endParaRPr lang="zh-TW" altLang="en-US"/>
          </a:p>
        </p:txBody>
      </p:sp>
    </p:spTree>
    <p:extLst>
      <p:ext uri="{BB962C8B-B14F-4D97-AF65-F5344CB8AC3E}">
        <p14:creationId xmlns:p14="http://schemas.microsoft.com/office/powerpoint/2010/main" val="108650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zh-TW" altLang="en-US" smtClean="0"/>
              <a:t>按一下以編輯母片標題樣式</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Date Placeholder 3"/>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zh-TW" altLang="en-US" smtClean="0"/>
              <a:t>按一下以編輯母片標題樣式</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zh-TW" altLang="en-US" smtClean="0"/>
              <a:t>按一下以編輯母片標題樣式</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ED2939-D79D-4A76-BD3A-275D3D0570EF}"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zh-TW" altLang="en-US" smtClean="0"/>
              <a:t>按一下以編輯母片標題樣式</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803C53C-E392-4130-A9C2-156A6A0CC16B}" type="datetimeFigureOut">
              <a:rPr lang="zh-TW" altLang="en-US" smtClean="0"/>
              <a:t>2013/4/25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7ED2939-D79D-4A76-BD3A-275D3D0570EF}" type="slidenum">
              <a:rPr lang="zh-TW" altLang="en-US" smtClean="0"/>
              <a:t>‹#›</a:t>
            </a:fld>
            <a:endParaRPr lang="zh-TW" alt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zh-TW" altLang="en-US" smtClean="0"/>
              <a:t>按一下圖示以新增圖片</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9803C53C-E392-4130-A9C2-156A6A0CC16B}" type="datetimeFigureOut">
              <a:rPr lang="zh-TW" altLang="en-US" smtClean="0"/>
              <a:t>2013/4/25</a:t>
            </a:fld>
            <a:endParaRPr lang="zh-TW" alt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87ED2939-D79D-4A76-BD3A-275D3D0570EF}" type="slidenum">
              <a:rPr lang="zh-TW" altLang="en-US" smtClean="0"/>
              <a:t>‹#›</a:t>
            </a:fld>
            <a:endParaRPr lang="zh-TW" alt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a:xfrm>
            <a:off x="971600" y="1916832"/>
            <a:ext cx="7117180" cy="1470025"/>
          </a:xfrm>
        </p:spPr>
        <p:txBody>
          <a:bodyPr anchor="ctr"/>
          <a:lstStyle/>
          <a:p>
            <a:pPr algn="ctr"/>
            <a:r>
              <a:rPr lang="zh-TW" altLang="en-US" sz="4800" dirty="0" smtClean="0">
                <a:solidFill>
                  <a:srgbClr val="FF0000"/>
                </a:solidFill>
              </a:rPr>
              <a:t>第三組</a:t>
            </a:r>
            <a:r>
              <a:rPr lang="en-US" altLang="zh-TW" sz="4800" dirty="0" smtClean="0">
                <a:solidFill>
                  <a:srgbClr val="FF0000"/>
                </a:solidFill>
              </a:rPr>
              <a:t>---</a:t>
            </a:r>
            <a:r>
              <a:rPr lang="zh-TW" altLang="en-US" sz="4800" dirty="0" smtClean="0">
                <a:solidFill>
                  <a:srgbClr val="FF0000"/>
                </a:solidFill>
              </a:rPr>
              <a:t>期中專題</a:t>
            </a:r>
            <a:endParaRPr lang="zh-TW" altLang="en-US" sz="4800" dirty="0">
              <a:solidFill>
                <a:srgbClr val="FF0000"/>
              </a:solidFill>
            </a:endParaRPr>
          </a:p>
        </p:txBody>
      </p:sp>
      <p:sp>
        <p:nvSpPr>
          <p:cNvPr id="7" name="副標題 6"/>
          <p:cNvSpPr>
            <a:spLocks noGrp="1"/>
          </p:cNvSpPr>
          <p:nvPr>
            <p:ph type="subTitle" idx="1"/>
          </p:nvPr>
        </p:nvSpPr>
        <p:spPr>
          <a:xfrm>
            <a:off x="1043608" y="4725144"/>
            <a:ext cx="7117180" cy="861420"/>
          </a:xfrm>
        </p:spPr>
        <p:txBody>
          <a:bodyPr>
            <a:normAutofit/>
          </a:bodyPr>
          <a:lstStyle/>
          <a:p>
            <a:r>
              <a:rPr lang="zh-TW" altLang="en-US" sz="2400" dirty="0" smtClean="0"/>
              <a:t>組員：</a:t>
            </a:r>
            <a:r>
              <a:rPr lang="zh-TW" altLang="en-US" sz="2400" dirty="0"/>
              <a:t>林嵩</a:t>
            </a:r>
            <a:r>
              <a:rPr lang="zh-TW" altLang="en-US" sz="2400" dirty="0" smtClean="0"/>
              <a:t>儒</a:t>
            </a:r>
            <a:r>
              <a:rPr lang="zh-TW" altLang="en-US" sz="2400" dirty="0"/>
              <a:t>、趙紹鈞</a:t>
            </a:r>
            <a:r>
              <a:rPr lang="zh-TW" altLang="en-US" sz="2400" dirty="0" smtClean="0"/>
              <a:t>、謝</a:t>
            </a:r>
            <a:r>
              <a:rPr lang="zh-TW" altLang="en-US" sz="2400" dirty="0"/>
              <a:t>昆</a:t>
            </a:r>
            <a:r>
              <a:rPr lang="zh-TW" altLang="en-US" sz="2400" dirty="0" smtClean="0"/>
              <a:t>荃</a:t>
            </a:r>
            <a:r>
              <a:rPr lang="zh-TW" altLang="en-US" sz="2400" dirty="0"/>
              <a:t>、</a:t>
            </a:r>
            <a:r>
              <a:rPr lang="zh-TW" altLang="en-US" sz="2400" dirty="0" smtClean="0"/>
              <a:t>陳姿蓉、趙啟雲</a:t>
            </a:r>
            <a:endParaRPr lang="zh-TW" altLang="en-US" sz="2400" dirty="0"/>
          </a:p>
        </p:txBody>
      </p:sp>
    </p:spTree>
    <p:extLst>
      <p:ext uri="{BB962C8B-B14F-4D97-AF65-F5344CB8AC3E}">
        <p14:creationId xmlns:p14="http://schemas.microsoft.com/office/powerpoint/2010/main" val="339999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遭遇問題</a:t>
            </a:r>
            <a:endParaRPr lang="zh-TW" altLang="en-US" dirty="0"/>
          </a:p>
        </p:txBody>
      </p:sp>
      <p:sp>
        <p:nvSpPr>
          <p:cNvPr id="3" name="直排文字版面配置區 2"/>
          <p:cNvSpPr>
            <a:spLocks noGrp="1"/>
          </p:cNvSpPr>
          <p:nvPr>
            <p:ph type="body" orient="vert" idx="1"/>
          </p:nvPr>
        </p:nvSpPr>
        <p:spPr/>
        <p:txBody>
          <a:bodyPr vert="horz">
            <a:normAutofit/>
          </a:bodyPr>
          <a:lstStyle/>
          <a:p>
            <a:r>
              <a:rPr lang="zh-TW" altLang="en-US" sz="2400" dirty="0" smtClean="0"/>
              <a:t>由於要做我們這次的專題我們要使用到</a:t>
            </a:r>
            <a:r>
              <a:rPr lang="en-US" altLang="zh-TW" sz="2400" dirty="0" err="1" smtClean="0"/>
              <a:t>javacv</a:t>
            </a:r>
            <a:r>
              <a:rPr lang="zh-TW" altLang="en-US" sz="2400" dirty="0" smtClean="0"/>
              <a:t>，可是在我照著網路交的步驟一一執行之後卻發現我的</a:t>
            </a:r>
            <a:r>
              <a:rPr lang="en-US" altLang="zh-TW" sz="2400" dirty="0" err="1" smtClean="0"/>
              <a:t>javacv</a:t>
            </a:r>
            <a:r>
              <a:rPr lang="zh-TW" altLang="en-US" sz="2400" dirty="0" smtClean="0"/>
              <a:t>無法使用。一開始以為是電腦問題，後來才發現是</a:t>
            </a:r>
            <a:r>
              <a:rPr lang="en-US" altLang="zh-TW" sz="2400" dirty="0" smtClean="0"/>
              <a:t>.jar</a:t>
            </a:r>
            <a:r>
              <a:rPr lang="zh-TW" altLang="en-US" sz="2400" dirty="0" smtClean="0"/>
              <a:t>包版本跟</a:t>
            </a:r>
            <a:r>
              <a:rPr lang="en-US" altLang="zh-TW" sz="2400" dirty="0" err="1" smtClean="0"/>
              <a:t>opencv</a:t>
            </a:r>
            <a:r>
              <a:rPr lang="zh-TW" altLang="en-US" sz="2400" dirty="0" smtClean="0"/>
              <a:t>的版本不符。</a:t>
            </a:r>
            <a:endParaRPr lang="en-US" altLang="zh-TW" sz="2400" dirty="0" smtClean="0"/>
          </a:p>
        </p:txBody>
      </p:sp>
    </p:spTree>
    <p:extLst>
      <p:ext uri="{BB962C8B-B14F-4D97-AF65-F5344CB8AC3E}">
        <p14:creationId xmlns:p14="http://schemas.microsoft.com/office/powerpoint/2010/main" val="3637469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09443" y="2464256"/>
            <a:ext cx="7117178" cy="1900848"/>
          </a:xfrm>
        </p:spPr>
        <p:txBody>
          <a:bodyPr anchor="ctr"/>
          <a:lstStyle/>
          <a:p>
            <a:pPr algn="ctr"/>
            <a:r>
              <a:rPr lang="en-US" altLang="zh-TW" sz="8800" dirty="0" smtClean="0"/>
              <a:t>DEMO</a:t>
            </a:r>
            <a:endParaRPr lang="zh-TW" altLang="en-US" sz="8800" dirty="0"/>
          </a:p>
        </p:txBody>
      </p:sp>
    </p:spTree>
    <p:extLst>
      <p:ext uri="{BB962C8B-B14F-4D97-AF65-F5344CB8AC3E}">
        <p14:creationId xmlns:p14="http://schemas.microsoft.com/office/powerpoint/2010/main" val="177300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pPr algn="ctr"/>
            <a:r>
              <a:rPr lang="zh-TW" altLang="en-US" sz="4400" dirty="0" smtClean="0"/>
              <a:t>程式介紹</a:t>
            </a:r>
            <a:endParaRPr lang="zh-TW" altLang="en-US" sz="4400" dirty="0"/>
          </a:p>
        </p:txBody>
      </p:sp>
      <p:sp>
        <p:nvSpPr>
          <p:cNvPr id="6" name="直排文字版面配置區 5"/>
          <p:cNvSpPr>
            <a:spLocks noGrp="1"/>
          </p:cNvSpPr>
          <p:nvPr>
            <p:ph type="body" orient="vert" idx="1"/>
          </p:nvPr>
        </p:nvSpPr>
        <p:spPr>
          <a:xfrm>
            <a:off x="1043608" y="1700808"/>
            <a:ext cx="7123080" cy="4392488"/>
          </a:xfrm>
        </p:spPr>
        <p:txBody>
          <a:bodyPr vert="horz" anchor="ctr">
            <a:normAutofit/>
          </a:bodyPr>
          <a:lstStyle/>
          <a:p>
            <a:r>
              <a:rPr lang="zh-TW" altLang="en-US" sz="2400" dirty="0" smtClean="0"/>
              <a:t>這是一個智能的</a:t>
            </a:r>
            <a:r>
              <a:rPr lang="zh-TW" altLang="en-US" sz="2400" dirty="0" smtClean="0"/>
              <a:t>監視器</a:t>
            </a:r>
            <a:endParaRPr lang="en-US" altLang="zh-TW" sz="2400" dirty="0" smtClean="0"/>
          </a:p>
          <a:p>
            <a:r>
              <a:rPr lang="zh-TW" altLang="en-US" sz="2400" dirty="0" smtClean="0"/>
              <a:t>遊戲</a:t>
            </a:r>
            <a:r>
              <a:rPr lang="en-US" altLang="zh-TW" sz="2400" dirty="0" smtClean="0"/>
              <a:t>—</a:t>
            </a:r>
            <a:r>
              <a:rPr lang="zh-TW" altLang="en-US" sz="2400" dirty="0" smtClean="0"/>
              <a:t>電流急急棒</a:t>
            </a:r>
            <a:endParaRPr lang="en-US" altLang="zh-TW" sz="2400" dirty="0" smtClean="0"/>
          </a:p>
          <a:p>
            <a:endParaRPr lang="en-US" altLang="zh-TW" sz="2400" dirty="0"/>
          </a:p>
        </p:txBody>
      </p:sp>
    </p:spTree>
    <p:extLst>
      <p:ext uri="{BB962C8B-B14F-4D97-AF65-F5344CB8AC3E}">
        <p14:creationId xmlns:p14="http://schemas.microsoft.com/office/powerpoint/2010/main" val="135440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pPr algn="ctr"/>
            <a:r>
              <a:rPr lang="zh-TW" altLang="en-US" sz="4000" dirty="0" smtClean="0"/>
              <a:t>使用元件</a:t>
            </a:r>
            <a:endParaRPr lang="zh-TW" altLang="en-US" sz="4000" dirty="0"/>
          </a:p>
        </p:txBody>
      </p:sp>
      <p:sp>
        <p:nvSpPr>
          <p:cNvPr id="6" name="直排文字版面配置區 5"/>
          <p:cNvSpPr>
            <a:spLocks noGrp="1"/>
          </p:cNvSpPr>
          <p:nvPr>
            <p:ph type="body" orient="vert" idx="1"/>
          </p:nvPr>
        </p:nvSpPr>
        <p:spPr/>
        <p:txBody>
          <a:bodyPr vert="horz" anchor="ctr">
            <a:normAutofit/>
          </a:bodyPr>
          <a:lstStyle/>
          <a:p>
            <a:pPr marL="0" indent="0">
              <a:buNone/>
            </a:pPr>
            <a:endParaRPr lang="en-US" altLang="zh-TW" sz="3200" dirty="0"/>
          </a:p>
          <a:p>
            <a:r>
              <a:rPr lang="en-US" altLang="zh-TW" sz="3200" dirty="0" err="1" smtClean="0"/>
              <a:t>Javacv</a:t>
            </a:r>
            <a:endParaRPr lang="en-US" altLang="zh-TW" sz="3200" dirty="0" smtClean="0"/>
          </a:p>
          <a:p>
            <a:r>
              <a:rPr lang="en-US" altLang="zh-TW" sz="3200" dirty="0" smtClean="0"/>
              <a:t>Java.awt.*</a:t>
            </a:r>
          </a:p>
          <a:p>
            <a:r>
              <a:rPr lang="en-US" altLang="zh-TW" sz="3200" dirty="0" err="1" smtClean="0"/>
              <a:t>java.net.Socket</a:t>
            </a:r>
            <a:endParaRPr lang="en-US" altLang="zh-TW" sz="3200" dirty="0" smtClean="0"/>
          </a:p>
          <a:p>
            <a:r>
              <a:rPr lang="en-US" altLang="zh-TW" sz="3200" dirty="0" smtClean="0"/>
              <a:t>…</a:t>
            </a:r>
          </a:p>
          <a:p>
            <a:pPr marL="0" indent="0">
              <a:buNone/>
            </a:pPr>
            <a:endParaRPr lang="en-US" altLang="zh-TW" sz="2400" dirty="0" smtClean="0"/>
          </a:p>
          <a:p>
            <a:endParaRPr lang="en-US" altLang="zh-TW" sz="2400" dirty="0" smtClean="0"/>
          </a:p>
        </p:txBody>
      </p:sp>
    </p:spTree>
    <p:extLst>
      <p:ext uri="{BB962C8B-B14F-4D97-AF65-F5344CB8AC3E}">
        <p14:creationId xmlns:p14="http://schemas.microsoft.com/office/powerpoint/2010/main" val="203571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如何實作</a:t>
            </a:r>
            <a:endParaRPr lang="zh-TW" altLang="en-US" dirty="0"/>
          </a:p>
        </p:txBody>
      </p:sp>
      <p:sp>
        <p:nvSpPr>
          <p:cNvPr id="3" name="直排文字版面配置區 2"/>
          <p:cNvSpPr>
            <a:spLocks noGrp="1"/>
          </p:cNvSpPr>
          <p:nvPr>
            <p:ph type="body" orient="vert" idx="1"/>
          </p:nvPr>
        </p:nvSpPr>
        <p:spPr/>
        <p:txBody>
          <a:bodyPr vert="horz"/>
          <a:lstStyle/>
          <a:p>
            <a:r>
              <a:rPr lang="zh-TW" altLang="en-US" sz="2800" dirty="0" smtClean="0"/>
              <a:t>小組討論之後發現好像很少人做影像處理這方面的程式，我們便決定要朝這方面發展。由於影像處理這方面涉及很廣，我們需要定出一個更小的方向來做出我們的程式，最後我們決定做動態監視器跟電流急急棒。</a:t>
            </a:r>
            <a:endParaRPr lang="en-US" altLang="zh-TW" sz="2800" dirty="0"/>
          </a:p>
          <a:p>
            <a:pPr marL="0" indent="0">
              <a:buNone/>
            </a:pPr>
            <a:endParaRPr lang="en-US" altLang="zh-TW" dirty="0" smtClean="0"/>
          </a:p>
        </p:txBody>
      </p:sp>
    </p:spTree>
    <p:extLst>
      <p:ext uri="{BB962C8B-B14F-4D97-AF65-F5344CB8AC3E}">
        <p14:creationId xmlns:p14="http://schemas.microsoft.com/office/powerpoint/2010/main" val="329915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想法來源</a:t>
            </a:r>
            <a:endParaRPr lang="zh-TW" altLang="en-US" dirty="0"/>
          </a:p>
        </p:txBody>
      </p:sp>
      <p:sp>
        <p:nvSpPr>
          <p:cNvPr id="3" name="直排文字版面配置區 2"/>
          <p:cNvSpPr>
            <a:spLocks noGrp="1"/>
          </p:cNvSpPr>
          <p:nvPr>
            <p:ph type="body" orient="vert" idx="1"/>
          </p:nvPr>
        </p:nvSpPr>
        <p:spPr/>
        <p:txBody>
          <a:bodyPr vert="horz"/>
          <a:lstStyle/>
          <a:p>
            <a:r>
              <a:rPr lang="zh-TW" altLang="en-US" sz="2400" dirty="0" smtClean="0"/>
              <a:t>很多時間我們常常不在自己的房間裡，這時候我們不知道是否有人偷偷跑進寢室內偷我們的東西，又或者想知道這時候只有一個人在房間的室友會做出甚麼樣的事情來。於是我們想出了可以做一個監視器透過電腦來監控並記錄自己房間的異動。</a:t>
            </a:r>
            <a:endParaRPr lang="en-US" altLang="zh-TW" sz="2400" dirty="0" smtClean="0"/>
          </a:p>
          <a:p>
            <a:endParaRPr lang="zh-TW" altLang="en-US" dirty="0"/>
          </a:p>
        </p:txBody>
      </p:sp>
    </p:spTree>
    <p:extLst>
      <p:ext uri="{BB962C8B-B14F-4D97-AF65-F5344CB8AC3E}">
        <p14:creationId xmlns:p14="http://schemas.microsoft.com/office/powerpoint/2010/main" val="268274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想法來源</a:t>
            </a:r>
            <a:endParaRPr lang="zh-TW" altLang="en-US" dirty="0"/>
          </a:p>
        </p:txBody>
      </p:sp>
      <p:sp>
        <p:nvSpPr>
          <p:cNvPr id="3" name="直排文字版面配置區 2"/>
          <p:cNvSpPr>
            <a:spLocks noGrp="1"/>
          </p:cNvSpPr>
          <p:nvPr>
            <p:ph type="body" orient="vert" idx="1"/>
          </p:nvPr>
        </p:nvSpPr>
        <p:spPr/>
        <p:txBody>
          <a:bodyPr vert="horz"/>
          <a:lstStyle/>
          <a:p>
            <a:r>
              <a:rPr lang="zh-TW" altLang="en-US" sz="2400" dirty="0"/>
              <a:t>在做</a:t>
            </a:r>
            <a:r>
              <a:rPr lang="zh-TW" altLang="en-US" sz="2400" dirty="0" smtClean="0"/>
              <a:t>了監視器使用到了視訊部分，我們想說可以以此再發揮，做出一個懷念的小遊戲－電流急急棒，這遊戲透過我們製作，可以使用身體的任何部位來進行遊戲，不再侷限於用手來操作。</a:t>
            </a:r>
            <a:endParaRPr lang="en-US" altLang="zh-TW" sz="2400" dirty="0" smtClean="0"/>
          </a:p>
          <a:p>
            <a:endParaRPr lang="zh-TW" altLang="en-US" dirty="0"/>
          </a:p>
        </p:txBody>
      </p:sp>
    </p:spTree>
    <p:extLst>
      <p:ext uri="{BB962C8B-B14F-4D97-AF65-F5344CB8AC3E}">
        <p14:creationId xmlns:p14="http://schemas.microsoft.com/office/powerpoint/2010/main" val="183545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組員分工</a:t>
            </a:r>
            <a:endParaRPr lang="zh-TW" altLang="en-US" dirty="0"/>
          </a:p>
        </p:txBody>
      </p:sp>
      <p:sp>
        <p:nvSpPr>
          <p:cNvPr id="3" name="直排文字版面配置區 2"/>
          <p:cNvSpPr>
            <a:spLocks noGrp="1"/>
          </p:cNvSpPr>
          <p:nvPr>
            <p:ph type="body" orient="vert" idx="1"/>
          </p:nvPr>
        </p:nvSpPr>
        <p:spPr/>
        <p:txBody>
          <a:bodyPr vert="horz" anchor="ctr">
            <a:normAutofit/>
          </a:bodyPr>
          <a:lstStyle/>
          <a:p>
            <a:r>
              <a:rPr lang="zh-TW" altLang="en-US" sz="3600" dirty="0" smtClean="0"/>
              <a:t>林嵩儒</a:t>
            </a:r>
            <a:r>
              <a:rPr lang="en-US" altLang="zh-TW" sz="3600" dirty="0" smtClean="0"/>
              <a:t>:</a:t>
            </a:r>
            <a:r>
              <a:rPr lang="zh-TW" altLang="en-US" sz="3600" dirty="0" smtClean="0"/>
              <a:t>電流急急棒</a:t>
            </a:r>
            <a:endParaRPr lang="en-US" altLang="zh-TW" sz="3600" dirty="0" smtClean="0"/>
          </a:p>
          <a:p>
            <a:r>
              <a:rPr lang="zh-TW" altLang="en-US" sz="3600" dirty="0" smtClean="0"/>
              <a:t>趙紹鈞</a:t>
            </a:r>
            <a:r>
              <a:rPr lang="en-US" altLang="zh-TW" sz="3600" dirty="0" smtClean="0"/>
              <a:t>:</a:t>
            </a:r>
            <a:r>
              <a:rPr lang="zh-TW" altLang="en-US" sz="3600" dirty="0" smtClean="0"/>
              <a:t>音效與圖片系統控制</a:t>
            </a:r>
            <a:endParaRPr lang="en-US" altLang="zh-TW" sz="3600" dirty="0" smtClean="0"/>
          </a:p>
          <a:p>
            <a:r>
              <a:rPr lang="zh-TW" altLang="en-US" sz="3600" dirty="0"/>
              <a:t>謝昆</a:t>
            </a:r>
            <a:r>
              <a:rPr lang="zh-TW" altLang="en-US" sz="3600" dirty="0" smtClean="0"/>
              <a:t>荃</a:t>
            </a:r>
            <a:r>
              <a:rPr lang="en-US" altLang="zh-TW" sz="3600" dirty="0" smtClean="0"/>
              <a:t>:</a:t>
            </a:r>
            <a:r>
              <a:rPr lang="zh-TW" altLang="en-US" sz="3600" dirty="0"/>
              <a:t>程式</a:t>
            </a:r>
            <a:r>
              <a:rPr lang="zh-TW" altLang="en-US" sz="3600" dirty="0" smtClean="0"/>
              <a:t>整合</a:t>
            </a:r>
            <a:endParaRPr lang="en-US" altLang="zh-TW" sz="3600" dirty="0" smtClean="0"/>
          </a:p>
          <a:p>
            <a:r>
              <a:rPr lang="zh-TW" altLang="en-US" sz="3600" dirty="0" smtClean="0"/>
              <a:t>陳姿蓉</a:t>
            </a:r>
            <a:r>
              <a:rPr lang="en-US" altLang="zh-TW" sz="3600" dirty="0" smtClean="0"/>
              <a:t>:</a:t>
            </a:r>
            <a:r>
              <a:rPr lang="zh-TW" altLang="en-US" sz="3600" dirty="0" smtClean="0"/>
              <a:t>主程式介面</a:t>
            </a:r>
            <a:endParaRPr lang="en-US" altLang="zh-TW" sz="3600" dirty="0" smtClean="0"/>
          </a:p>
          <a:p>
            <a:r>
              <a:rPr lang="zh-TW" altLang="en-US" sz="3600" dirty="0" smtClean="0"/>
              <a:t>趙啟雲</a:t>
            </a:r>
            <a:r>
              <a:rPr lang="en-US" altLang="zh-TW" sz="3600" dirty="0" smtClean="0"/>
              <a:t>:</a:t>
            </a:r>
            <a:r>
              <a:rPr lang="zh-TW" altLang="en-US" sz="3600" dirty="0"/>
              <a:t>電流急急棒</a:t>
            </a:r>
            <a:endParaRPr lang="en-US" altLang="zh-TW" sz="3600" dirty="0" smtClean="0"/>
          </a:p>
        </p:txBody>
      </p:sp>
    </p:spTree>
    <p:extLst>
      <p:ext uri="{BB962C8B-B14F-4D97-AF65-F5344CB8AC3E}">
        <p14:creationId xmlns:p14="http://schemas.microsoft.com/office/powerpoint/2010/main" val="142858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投入時間</a:t>
            </a:r>
          </a:p>
        </p:txBody>
      </p:sp>
      <p:sp>
        <p:nvSpPr>
          <p:cNvPr id="3" name="直排文字版面配置區 2"/>
          <p:cNvSpPr>
            <a:spLocks noGrp="1"/>
          </p:cNvSpPr>
          <p:nvPr>
            <p:ph type="body" orient="vert" idx="1"/>
          </p:nvPr>
        </p:nvSpPr>
        <p:spPr/>
        <p:txBody>
          <a:bodyPr vert="horz">
            <a:normAutofit/>
          </a:bodyPr>
          <a:lstStyle/>
          <a:p>
            <a:r>
              <a:rPr lang="en-US" altLang="zh-TW" sz="7200" dirty="0" smtClean="0"/>
              <a:t>30+</a:t>
            </a:r>
            <a:r>
              <a:rPr lang="zh-TW" altLang="en-US" sz="7200" dirty="0" smtClean="0"/>
              <a:t> </a:t>
            </a:r>
            <a:r>
              <a:rPr lang="en-US" altLang="zh-TW" sz="7200" dirty="0" smtClean="0"/>
              <a:t>Hours</a:t>
            </a:r>
          </a:p>
        </p:txBody>
      </p:sp>
    </p:spTree>
    <p:extLst>
      <p:ext uri="{BB962C8B-B14F-4D97-AF65-F5344CB8AC3E}">
        <p14:creationId xmlns:p14="http://schemas.microsoft.com/office/powerpoint/2010/main" val="242661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遭遇問題</a:t>
            </a:r>
          </a:p>
        </p:txBody>
      </p:sp>
      <p:sp>
        <p:nvSpPr>
          <p:cNvPr id="3" name="直排文字版面配置區 2"/>
          <p:cNvSpPr>
            <a:spLocks noGrp="1"/>
          </p:cNvSpPr>
          <p:nvPr>
            <p:ph type="body" orient="vert"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772816"/>
            <a:ext cx="15430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194" y="2382602"/>
            <a:ext cx="1782317" cy="13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510" y="3068960"/>
            <a:ext cx="1828219" cy="135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6941" y="3841328"/>
            <a:ext cx="1874220" cy="1387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271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TC102455519[[fn=冬天]]</Template>
  <TotalTime>152</TotalTime>
  <Words>332</Words>
  <Application>Microsoft Office PowerPoint</Application>
  <PresentationFormat>如螢幕大小 (4:3)</PresentationFormat>
  <Paragraphs>40</Paragraphs>
  <Slides>11</Slides>
  <Notes>11</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Winter</vt:lpstr>
      <vt:lpstr>第三組---期中專題</vt:lpstr>
      <vt:lpstr>程式介紹</vt:lpstr>
      <vt:lpstr>使用元件</vt:lpstr>
      <vt:lpstr>如何實作</vt:lpstr>
      <vt:lpstr>想法來源</vt:lpstr>
      <vt:lpstr>想法來源</vt:lpstr>
      <vt:lpstr>組員分工</vt:lpstr>
      <vt:lpstr>投入時間</vt:lpstr>
      <vt:lpstr>遭遇問題</vt:lpstr>
      <vt:lpstr>遭遇問題</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第三組</dc:title>
  <dc:creator>user</dc:creator>
  <cp:lastModifiedBy>acer</cp:lastModifiedBy>
  <cp:revision>18</cp:revision>
  <dcterms:created xsi:type="dcterms:W3CDTF">2013-04-10T12:26:28Z</dcterms:created>
  <dcterms:modified xsi:type="dcterms:W3CDTF">2013-04-25T12:36:53Z</dcterms:modified>
</cp:coreProperties>
</file>