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0" r:id="rId2"/>
    <p:sldId id="257" r:id="rId3"/>
    <p:sldId id="258" r:id="rId4"/>
    <p:sldId id="264" r:id="rId5"/>
    <p:sldId id="259" r:id="rId6"/>
    <p:sldId id="260" r:id="rId7"/>
    <p:sldId id="266" r:id="rId8"/>
    <p:sldId id="265" r:id="rId9"/>
    <p:sldId id="261" r:id="rId10"/>
    <p:sldId id="272" r:id="rId11"/>
    <p:sldId id="262" r:id="rId12"/>
    <p:sldId id="267" r:id="rId13"/>
    <p:sldId id="269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28B717-7268-4EE6-B44F-95FC54F720B2}">
          <p14:sldIdLst>
            <p14:sldId id="270"/>
            <p14:sldId id="257"/>
            <p14:sldId id="258"/>
            <p14:sldId id="264"/>
            <p14:sldId id="259"/>
          </p14:sldIdLst>
        </p14:section>
        <p14:section name="Creating WCF Service" id="{D0564357-50E6-486D-84A1-D1DAF99E3903}">
          <p14:sldIdLst>
            <p14:sldId id="260"/>
            <p14:sldId id="266"/>
            <p14:sldId id="265"/>
          </p14:sldIdLst>
        </p14:section>
        <p14:section name="Testing Web Service" id="{516F2721-E143-447B-8B7A-89B4B663215F}">
          <p14:sldIdLst>
            <p14:sldId id="261"/>
            <p14:sldId id="272"/>
          </p14:sldIdLst>
        </p14:section>
        <p14:section name="Presentation Layer" id="{B16CF79E-5912-43E5-9D2F-BE586250FBE0}">
          <p14:sldIdLst>
            <p14:sldId id="262"/>
            <p14:sldId id="267"/>
            <p14:sldId id="269"/>
          </p14:sldIdLst>
        </p14:section>
        <p14:section name="Questions" id="{E386AEBA-D94A-42BF-AAF5-91C16E99D825}">
          <p14:sldIdLst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636" y="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5E4BF-ED20-43A0-8BD8-04693534632E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CE9DD-5BF7-4522-B014-3F614682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2983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2983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2983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2983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E956DE-FC82-4ADA-9F0C-6E871222DBBD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EB7F-3161-4163-8FB3-59A3AFE4EB5F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7ED-3637-4DCC-A843-EF298FF4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9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EB7F-3161-4163-8FB3-59A3AFE4EB5F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7ED-3637-4DCC-A843-EF298FF4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0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EB7F-3161-4163-8FB3-59A3AFE4EB5F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7ED-3637-4DCC-A843-EF298FF4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9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EB7F-3161-4163-8FB3-59A3AFE4EB5F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7ED-3637-4DCC-A843-EF298FF4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9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EB7F-3161-4163-8FB3-59A3AFE4EB5F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7ED-3637-4DCC-A843-EF298FF4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2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EB7F-3161-4163-8FB3-59A3AFE4EB5F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7ED-3637-4DCC-A843-EF298FF4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2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EB7F-3161-4163-8FB3-59A3AFE4EB5F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7ED-3637-4DCC-A843-EF298FF4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0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EB7F-3161-4163-8FB3-59A3AFE4EB5F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7ED-3637-4DCC-A843-EF298FF4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EB7F-3161-4163-8FB3-59A3AFE4EB5F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7ED-3637-4DCC-A843-EF298FF4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8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EB7F-3161-4163-8FB3-59A3AFE4EB5F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7ED-3637-4DCC-A843-EF298FF4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9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EB7F-3161-4163-8FB3-59A3AFE4EB5F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7ED-3637-4DCC-A843-EF298FF4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5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4EB7F-3161-4163-8FB3-59A3AFE4EB5F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EE7ED-3637-4DCC-A843-EF298FF4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3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soapui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venus.eas.asu.edu/wsrepository/services/SMS_Service/Service.sv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phone_number@messaging.sprintpcs.com" TargetMode="External"/><Relationship Id="rId2" Type="http://schemas.openxmlformats.org/officeDocument/2006/relationships/hyperlink" Target="mailto:phone_number@tmomail.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phone_number@txt.att.net" TargetMode="External"/><Relationship Id="rId4" Type="http://schemas.openxmlformats.org/officeDocument/2006/relationships/hyperlink" Target="mailto:phone_number@vtext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ChangeArrowheads="1"/>
          </p:cNvSpPr>
          <p:nvPr/>
        </p:nvSpPr>
        <p:spPr bwMode="auto">
          <a:xfrm>
            <a:off x="1089025" y="2895600"/>
            <a:ext cx="69881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b="1" dirty="0">
                <a:solidFill>
                  <a:schemeClr val="accent2"/>
                </a:solidFill>
              </a:rPr>
              <a:t>Practical </a:t>
            </a:r>
            <a:r>
              <a:rPr lang="en-US" sz="3800" b="1" dirty="0" smtClean="0">
                <a:solidFill>
                  <a:schemeClr val="accent2"/>
                </a:solidFill>
              </a:rPr>
              <a:t>Demonstration</a:t>
            </a:r>
          </a:p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b="1" dirty="0" smtClean="0">
                <a:solidFill>
                  <a:schemeClr val="accent2"/>
                </a:solidFill>
              </a:rPr>
              <a:t>Of Developing a SMS</a:t>
            </a:r>
            <a:endParaRPr lang="en-US" sz="3800" b="1" dirty="0">
              <a:solidFill>
                <a:schemeClr val="accent2"/>
              </a:solidFill>
            </a:endParaRPr>
          </a:p>
        </p:txBody>
      </p:sp>
      <p:sp>
        <p:nvSpPr>
          <p:cNvPr id="4099" name="Rectangle 11"/>
          <p:cNvSpPr>
            <a:spLocks noChangeArrowheads="1"/>
          </p:cNvSpPr>
          <p:nvPr/>
        </p:nvSpPr>
        <p:spPr bwMode="auto">
          <a:xfrm>
            <a:off x="3225675" y="4650056"/>
            <a:ext cx="2297540" cy="83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400" dirty="0" smtClean="0"/>
              <a:t>Guest Lecture by</a:t>
            </a:r>
          </a:p>
          <a:p>
            <a:pPr algn="ctr" defTabSz="966788"/>
            <a:r>
              <a:rPr lang="en-US" sz="2400" dirty="0" smtClean="0"/>
              <a:t>Calvin Cheng</a:t>
            </a:r>
            <a:endParaRPr lang="en-US" sz="2400" dirty="0"/>
          </a:p>
        </p:txBody>
      </p: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685800" y="1524000"/>
            <a:ext cx="7821613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GB" altLang="en-US" sz="2100" b="1" i="1">
                <a:solidFill>
                  <a:srgbClr val="280099"/>
                </a:solidFill>
              </a:rPr>
              <a:t>CSE 445 / 598</a:t>
            </a:r>
          </a:p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GB" altLang="en-US" sz="3000" b="1" i="1">
                <a:solidFill>
                  <a:srgbClr val="280099"/>
                </a:solidFill>
              </a:rPr>
              <a:t>Distributed Software Development</a:t>
            </a:r>
            <a:endParaRPr lang="en-US" altLang="en-US" sz="3000" b="1" i="1">
              <a:solidFill>
                <a:srgbClr val="280099"/>
              </a:solidFill>
            </a:endParaRPr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217488" y="219075"/>
            <a:ext cx="5802312" cy="674688"/>
            <a:chOff x="76200" y="219075"/>
            <a:chExt cx="6640512" cy="771525"/>
          </a:xfrm>
        </p:grpSpPr>
        <p:pic>
          <p:nvPicPr>
            <p:cNvPr id="4103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62" y="219075"/>
              <a:ext cx="6457950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8" descr="http://engineering.asu.edu/sites/default/files/shared/downloads/ASU_engineering_RGB_2009_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222250"/>
              <a:ext cx="3230562" cy="75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890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Alternative Testing Tool: </a:t>
            </a:r>
            <a:r>
              <a:rPr lang="en-US" sz="3600" dirty="0" err="1" smtClean="0"/>
              <a:t>SoapUI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Other </a:t>
            </a:r>
            <a:r>
              <a:rPr lang="en-US" sz="2400" dirty="0"/>
              <a:t>alternative testing tools: </a:t>
            </a:r>
            <a:r>
              <a:rPr lang="en-US" sz="2400" dirty="0">
                <a:hlinkClick r:id="rId2"/>
              </a:rPr>
              <a:t>http</a:t>
            </a:r>
            <a:r>
              <a:rPr lang="en-US" sz="2400" dirty="0" smtClean="0">
                <a:hlinkClick r:id="rId2"/>
              </a:rPr>
              <a:t>://www.soapui.org/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Allows you to create test cases.  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00"/>
          <a:stretch/>
        </p:blipFill>
        <p:spPr bwMode="auto">
          <a:xfrm>
            <a:off x="931244" y="2667000"/>
            <a:ext cx="7395896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28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Step 3: Creating the Presentation Layer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Windows Application </a:t>
            </a:r>
          </a:p>
          <a:p>
            <a:r>
              <a:rPr lang="en-US" sz="2800" i="1" dirty="0" smtClean="0"/>
              <a:t>ASP .NET Page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Silverlight</a:t>
            </a:r>
            <a:endParaRPr lang="en-US" sz="2800" i="1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Java Servlet </a:t>
            </a:r>
          </a:p>
          <a:p>
            <a:r>
              <a:rPr lang="en-US" sz="2800" dirty="0" smtClean="0"/>
              <a:t>Java Applet</a:t>
            </a:r>
          </a:p>
          <a:p>
            <a:r>
              <a:rPr lang="en-US" sz="2800" dirty="0" smtClean="0"/>
              <a:t>Java Script </a:t>
            </a:r>
            <a:r>
              <a:rPr lang="en-US" sz="2800" dirty="0" smtClean="0"/>
              <a:t>/ AJAX</a:t>
            </a:r>
            <a:r>
              <a:rPr lang="en-US" sz="2800" dirty="0"/>
              <a:t> </a:t>
            </a:r>
            <a:r>
              <a:rPr lang="en-US" sz="2800" dirty="0" smtClean="0"/>
              <a:t>/ </a:t>
            </a:r>
            <a:r>
              <a:rPr lang="en-US" sz="2800" dirty="0" err="1" smtClean="0"/>
              <a:t>Jquery</a:t>
            </a:r>
            <a:r>
              <a:rPr lang="en-US" sz="2800" dirty="0" smtClean="0"/>
              <a:t>  (HTML 5)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1224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Accessing </a:t>
            </a:r>
            <a:r>
              <a:rPr lang="en-US" sz="3600" dirty="0"/>
              <a:t>the WCF </a:t>
            </a:r>
            <a:r>
              <a:rPr lang="en-US" sz="3600" dirty="0" smtClean="0"/>
              <a:t>service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6669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For demonstration purposes, we have posted a version of the WCF service on the ASU server.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can access the WCF service using the link below: 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venus.eas.asu.edu/wsrepository/services/SMS_Service/Service.svc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86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Console Application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05940"/>
            <a:ext cx="7746144" cy="395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56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2978402"/>
            <a:ext cx="4343400" cy="1143000"/>
          </a:xfrm>
        </p:spPr>
        <p:txBody>
          <a:bodyPr/>
          <a:lstStyle/>
          <a:p>
            <a:pPr algn="l"/>
            <a:r>
              <a:rPr lang="en-US" dirty="0" smtClean="0"/>
              <a:t>Questions </a:t>
            </a:r>
            <a:endParaRPr lang="en-US" dirty="0"/>
          </a:p>
        </p:txBody>
      </p:sp>
      <p:pic>
        <p:nvPicPr>
          <p:cNvPr id="4099" name="Picture 3" descr="C:\Users\ckcheng83\AppData\Local\Microsoft\Windows\Temporary Internet Files\Content.IE5\1VQHXCHJ\MC900441902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3429000" cy="405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6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marketing.me/wp-content/uploads/2011/02/banner-mobile-marketing-2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0750"/>
            <a:ext cx="914400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What is SMS?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SMS is the abbreviation for </a:t>
            </a:r>
            <a:r>
              <a:rPr lang="en-US" sz="2400" i="1" dirty="0" smtClean="0"/>
              <a:t>Short Messaging Service</a:t>
            </a:r>
          </a:p>
          <a:p>
            <a:r>
              <a:rPr lang="en-US" sz="2400" dirty="0" smtClean="0"/>
              <a:t>It enables the use of cellular phones to send and receive “short” text messages.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99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Can we create a </a:t>
            </a:r>
            <a:r>
              <a:rPr lang="en-US" sz="3600" i="1" dirty="0" smtClean="0">
                <a:solidFill>
                  <a:srgbClr val="FF0000"/>
                </a:solidFill>
              </a:rPr>
              <a:t>service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/>
              <a:t>to send SMS messages?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1600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Yes, through the use of an email account (e.g. Gmail and Outlook Exchange).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946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How Does SMS Service Work?</a:t>
            </a:r>
            <a:endParaRPr 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" y="2438400"/>
            <a:ext cx="788670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0" y="32766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SMS WCF Service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05200" y="1676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Gmail SMTP Service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93770" y="520827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Carrier Provider SMTP Service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91200" y="520827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SMS Gateway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2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Prerequisite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Visual Studio </a:t>
            </a:r>
            <a:r>
              <a:rPr lang="en-US" sz="2400" dirty="0" smtClean="0"/>
              <a:t>2010 or new version </a:t>
            </a:r>
            <a:r>
              <a:rPr lang="en-US" sz="2400" dirty="0" smtClean="0"/>
              <a:t>installed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Setup a Gmail account.  </a:t>
            </a:r>
          </a:p>
          <a:p>
            <a:pPr lvl="1"/>
            <a:r>
              <a:rPr lang="en-US" sz="2400" dirty="0" smtClean="0"/>
              <a:t>ASU email account will not work.</a:t>
            </a:r>
          </a:p>
          <a:p>
            <a:pPr lvl="1"/>
            <a:endParaRPr lang="en-US" sz="2400" dirty="0"/>
          </a:p>
          <a:p>
            <a:pPr marL="0" lvl="1" indent="0">
              <a:buNone/>
            </a:pPr>
            <a:endParaRPr lang="en-US" sz="2400" dirty="0" smtClean="0"/>
          </a:p>
          <a:p>
            <a:pPr marL="0" lvl="1" indent="0">
              <a:buNone/>
            </a:pPr>
            <a:endParaRPr lang="en-US" sz="2400" dirty="0"/>
          </a:p>
          <a:p>
            <a:pPr marL="0" lvl="1" indent="0">
              <a:buNone/>
            </a:pPr>
            <a:endParaRPr lang="en-US" sz="2400" dirty="0"/>
          </a:p>
          <a:p>
            <a:pPr marL="0" lvl="1" indent="0">
              <a:buNone/>
            </a:pPr>
            <a:r>
              <a:rPr lang="en-US" sz="2400" i="1" dirty="0" smtClean="0"/>
              <a:t>*If you have anti-virus application enabled on your computer, please disable port blocking on 25 and 587. </a:t>
            </a:r>
          </a:p>
          <a:p>
            <a:pPr lvl="1"/>
            <a:endParaRPr lang="en-US" sz="2400" i="1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566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Step 1: Creating a WCF Service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Methods for the WCF service: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>
                <a:solidFill>
                  <a:srgbClr val="0070C0"/>
                </a:solidFill>
              </a:rPr>
              <a:t>public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bool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/>
              <a:t>SMS(string </a:t>
            </a:r>
            <a:r>
              <a:rPr lang="en-US" sz="2800" dirty="0" err="1"/>
              <a:t>Gmail_Account</a:t>
            </a:r>
            <a:r>
              <a:rPr lang="en-US" sz="2800" dirty="0"/>
              <a:t>, string Password, string Phone, CARRIER Provider, string Message</a:t>
            </a:r>
            <a:r>
              <a:rPr lang="en-US" sz="2800" dirty="0" smtClean="0"/>
              <a:t>);  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i="1" dirty="0" smtClean="0"/>
              <a:t>- </a:t>
            </a:r>
            <a:r>
              <a:rPr lang="en-US" sz="2800" i="1" dirty="0" err="1" smtClean="0"/>
              <a:t>Gmail_Account</a:t>
            </a:r>
            <a:r>
              <a:rPr lang="en-US" sz="2800" i="1" dirty="0" smtClean="0"/>
              <a:t> : sender’s Gmail account</a:t>
            </a:r>
          </a:p>
          <a:p>
            <a:pPr marL="0" indent="0">
              <a:buNone/>
            </a:pPr>
            <a:r>
              <a:rPr lang="en-US" sz="2800" i="1" dirty="0"/>
              <a:t>	</a:t>
            </a:r>
            <a:r>
              <a:rPr lang="en-US" sz="2800" i="1" dirty="0" smtClean="0"/>
              <a:t>- Password: sender’s Gmail password</a:t>
            </a:r>
          </a:p>
          <a:p>
            <a:pPr marL="0" indent="0">
              <a:buNone/>
            </a:pPr>
            <a:r>
              <a:rPr lang="en-US" sz="2800" i="1" dirty="0"/>
              <a:t>	</a:t>
            </a:r>
            <a:r>
              <a:rPr lang="en-US" sz="2800" i="1" dirty="0" smtClean="0"/>
              <a:t>- Phone: receiver’s cellular number</a:t>
            </a:r>
          </a:p>
          <a:p>
            <a:pPr marL="0" indent="0">
              <a:buNone/>
            </a:pPr>
            <a:r>
              <a:rPr lang="en-US" sz="2800" i="1" dirty="0"/>
              <a:t>	</a:t>
            </a:r>
            <a:r>
              <a:rPr lang="en-US" sz="2800" i="1" dirty="0" smtClean="0"/>
              <a:t>- Provider: carrier provider (e.g. AT&amp;T, Verizon)</a:t>
            </a:r>
          </a:p>
          <a:p>
            <a:pPr marL="0" indent="0">
              <a:buNone/>
            </a:pPr>
            <a:r>
              <a:rPr lang="en-US" sz="2800" i="1" dirty="0"/>
              <a:t>	</a:t>
            </a:r>
            <a:r>
              <a:rPr lang="en-US" sz="2800" i="1" dirty="0" smtClean="0"/>
              <a:t>- Message: SMS message</a:t>
            </a:r>
            <a:br>
              <a:rPr lang="en-US" sz="2800" i="1" dirty="0" smtClean="0"/>
            </a:b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627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Carrier Provider Email Extension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T-Mobile</a:t>
            </a:r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phone_number@tmomail.net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2800" dirty="0" smtClean="0"/>
              <a:t>Sprint</a:t>
            </a:r>
          </a:p>
          <a:p>
            <a:pPr marL="457200" lvl="1" indent="0">
              <a:buNone/>
            </a:pPr>
            <a:r>
              <a:rPr lang="en-US" dirty="0" smtClean="0">
                <a:hlinkClick r:id="rId3"/>
              </a:rPr>
              <a:t>phone_number@messaging.sprintpcs.com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r>
              <a:rPr lang="en-US" sz="2800" dirty="0" smtClean="0"/>
              <a:t>Verizon</a:t>
            </a:r>
          </a:p>
          <a:p>
            <a:pPr marL="457200" lvl="1" indent="0">
              <a:buNone/>
            </a:pPr>
            <a:r>
              <a:rPr lang="en-US" dirty="0" smtClean="0">
                <a:hlinkClick r:id="rId4"/>
              </a:rPr>
              <a:t>phone_number@vtext.com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2800" dirty="0" smtClean="0"/>
              <a:t>AT&amp;T</a:t>
            </a:r>
          </a:p>
          <a:p>
            <a:pPr marL="457200" lvl="1" indent="0">
              <a:buNone/>
            </a:pPr>
            <a:r>
              <a:rPr lang="en-US" dirty="0" smtClean="0">
                <a:hlinkClick r:id="rId5"/>
              </a:rPr>
              <a:t>phone_number@txt.att.net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010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Creating </a:t>
            </a:r>
            <a:r>
              <a:rPr lang="en-US" sz="3600" dirty="0" smtClean="0"/>
              <a:t>a WCF Service (Cont’d)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70C0"/>
                </a:solidFill>
              </a:rPr>
              <a:t>private</a:t>
            </a:r>
            <a:r>
              <a:rPr lang="en-US" sz="2600" dirty="0" smtClean="0"/>
              <a:t> </a:t>
            </a:r>
            <a:r>
              <a:rPr lang="en-US" sz="2600" dirty="0" err="1" smtClean="0">
                <a:solidFill>
                  <a:srgbClr val="0070C0"/>
                </a:solidFill>
              </a:rPr>
              <a:t>bool</a:t>
            </a:r>
            <a:r>
              <a:rPr lang="en-US" sz="2600" dirty="0" smtClean="0">
                <a:solidFill>
                  <a:srgbClr val="0070C0"/>
                </a:solidFill>
              </a:rPr>
              <a:t> </a:t>
            </a:r>
            <a:r>
              <a:rPr lang="en-US" sz="2600" dirty="0" smtClean="0"/>
              <a:t>Mail(string Account, string Password, string Receiver, string Subject, string Body)</a:t>
            </a:r>
          </a:p>
          <a:p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	</a:t>
            </a:r>
            <a:r>
              <a:rPr lang="en-US" sz="2600" i="1" dirty="0" smtClean="0"/>
              <a:t>- Account: sender’s Gmail account</a:t>
            </a:r>
          </a:p>
          <a:p>
            <a:pPr marL="0" indent="0">
              <a:buNone/>
            </a:pPr>
            <a:r>
              <a:rPr lang="en-US" sz="2600" i="1" dirty="0"/>
              <a:t>	</a:t>
            </a:r>
            <a:r>
              <a:rPr lang="en-US" sz="2600" i="1" dirty="0" smtClean="0"/>
              <a:t>- Password: sender’s Gmail password</a:t>
            </a:r>
          </a:p>
          <a:p>
            <a:pPr marL="0" indent="0">
              <a:buNone/>
            </a:pPr>
            <a:r>
              <a:rPr lang="en-US" sz="2600" i="1" dirty="0"/>
              <a:t>	</a:t>
            </a:r>
            <a:r>
              <a:rPr lang="en-US" sz="2600" i="1" dirty="0" smtClean="0"/>
              <a:t>- Receiver: receiver’s email address</a:t>
            </a:r>
          </a:p>
          <a:p>
            <a:pPr marL="0" indent="0">
              <a:buNone/>
            </a:pPr>
            <a:r>
              <a:rPr lang="en-US" sz="2600" i="1" dirty="0"/>
              <a:t>	</a:t>
            </a:r>
            <a:r>
              <a:rPr lang="en-US" sz="2600" i="1" dirty="0" smtClean="0"/>
              <a:t>- Subject: subject line</a:t>
            </a:r>
          </a:p>
          <a:p>
            <a:pPr marL="0" indent="0">
              <a:buNone/>
            </a:pPr>
            <a:r>
              <a:rPr lang="en-US" sz="2600" i="1" dirty="0"/>
              <a:t>	</a:t>
            </a:r>
            <a:r>
              <a:rPr lang="en-US" sz="2600" i="1" dirty="0" smtClean="0"/>
              <a:t>- Body: message</a:t>
            </a:r>
          </a:p>
          <a:p>
            <a:pPr lvl="1"/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8893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Step 2: Testing the WCF Service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Validate your service using WCF </a:t>
            </a:r>
            <a:r>
              <a:rPr lang="en-US" sz="2400" dirty="0" smtClean="0"/>
              <a:t>Test </a:t>
            </a:r>
            <a:r>
              <a:rPr lang="en-US" sz="2400" dirty="0" smtClean="0"/>
              <a:t>Client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45"/>
          <a:stretch/>
        </p:blipFill>
        <p:spPr bwMode="auto">
          <a:xfrm>
            <a:off x="822960" y="3429000"/>
            <a:ext cx="6553200" cy="2741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2362200"/>
            <a:ext cx="6553200" cy="74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13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287</Words>
  <Application>Microsoft Office PowerPoint</Application>
  <PresentationFormat>On-screen Show (4:3)</PresentationFormat>
  <Paragraphs>76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What is SMS? </vt:lpstr>
      <vt:lpstr>Can we create a service to send SMS messages? </vt:lpstr>
      <vt:lpstr>How Does SMS Service Work?</vt:lpstr>
      <vt:lpstr>Prerequisite</vt:lpstr>
      <vt:lpstr>Step 1: Creating a WCF Service</vt:lpstr>
      <vt:lpstr>Carrier Provider Email Extension</vt:lpstr>
      <vt:lpstr>Creating a WCF Service (Cont’d)</vt:lpstr>
      <vt:lpstr>Step 2: Testing the WCF Service</vt:lpstr>
      <vt:lpstr>Alternative Testing Tool: SoapUI</vt:lpstr>
      <vt:lpstr>Step 3: Creating the Presentation Layer</vt:lpstr>
      <vt:lpstr>Accessing the WCF service </vt:lpstr>
      <vt:lpstr>Console Application</vt:lpstr>
      <vt:lpstr>Questions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Cheng</dc:creator>
  <cp:lastModifiedBy>Calvin Cheng</cp:lastModifiedBy>
  <cp:revision>22</cp:revision>
  <dcterms:created xsi:type="dcterms:W3CDTF">2013-03-03T00:32:11Z</dcterms:created>
  <dcterms:modified xsi:type="dcterms:W3CDTF">2013-10-10T05:29:50Z</dcterms:modified>
</cp:coreProperties>
</file>