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5" r:id="rId1"/>
  </p:sldMasterIdLst>
  <p:notesMasterIdLst>
    <p:notesMasterId r:id="rId21"/>
  </p:notesMasterIdLst>
  <p:handoutMasterIdLst>
    <p:handoutMasterId r:id="rId22"/>
  </p:handoutMasterIdLst>
  <p:sldIdLst>
    <p:sldId id="258" r:id="rId2"/>
    <p:sldId id="302" r:id="rId3"/>
    <p:sldId id="329" r:id="rId4"/>
    <p:sldId id="313" r:id="rId5"/>
    <p:sldId id="314" r:id="rId6"/>
    <p:sldId id="327" r:id="rId7"/>
    <p:sldId id="326" r:id="rId8"/>
    <p:sldId id="308" r:id="rId9"/>
    <p:sldId id="322" r:id="rId10"/>
    <p:sldId id="323" r:id="rId11"/>
    <p:sldId id="325" r:id="rId12"/>
    <p:sldId id="307" r:id="rId13"/>
    <p:sldId id="328" r:id="rId14"/>
    <p:sldId id="304" r:id="rId15"/>
    <p:sldId id="317" r:id="rId16"/>
    <p:sldId id="318" r:id="rId17"/>
    <p:sldId id="319" r:id="rId18"/>
    <p:sldId id="321" r:id="rId19"/>
    <p:sldId id="320" r:id="rId20"/>
  </p:sldIdLst>
  <p:sldSz cx="9144000" cy="6858000" type="screen4x3"/>
  <p:notesSz cx="7315200" cy="9601200"/>
  <p:defaultTextStyle>
    <a:defPPr>
      <a:defRPr lang="en-US"/>
    </a:defPPr>
    <a:lvl1pPr algn="l" rtl="0" fontAlgn="base">
      <a:spcBef>
        <a:spcPct val="0"/>
      </a:spcBef>
      <a:spcAft>
        <a:spcPct val="0"/>
      </a:spcAft>
      <a:defRPr b="1" kern="1200">
        <a:solidFill>
          <a:schemeClr val="tx1"/>
        </a:solidFill>
        <a:latin typeface="Arial" pitchFamily="34" charset="0"/>
        <a:ea typeface="+mn-ea"/>
        <a:cs typeface="+mn-cs"/>
      </a:defRPr>
    </a:lvl1pPr>
    <a:lvl2pPr marL="457200" algn="l" rtl="0" fontAlgn="base">
      <a:spcBef>
        <a:spcPct val="0"/>
      </a:spcBef>
      <a:spcAft>
        <a:spcPct val="0"/>
      </a:spcAft>
      <a:defRPr b="1" kern="1200">
        <a:solidFill>
          <a:schemeClr val="tx1"/>
        </a:solidFill>
        <a:latin typeface="Arial" pitchFamily="34" charset="0"/>
        <a:ea typeface="+mn-ea"/>
        <a:cs typeface="+mn-cs"/>
      </a:defRPr>
    </a:lvl2pPr>
    <a:lvl3pPr marL="914400" algn="l" rtl="0" fontAlgn="base">
      <a:spcBef>
        <a:spcPct val="0"/>
      </a:spcBef>
      <a:spcAft>
        <a:spcPct val="0"/>
      </a:spcAft>
      <a:defRPr b="1" kern="1200">
        <a:solidFill>
          <a:schemeClr val="tx1"/>
        </a:solidFill>
        <a:latin typeface="Arial" pitchFamily="34" charset="0"/>
        <a:ea typeface="+mn-ea"/>
        <a:cs typeface="+mn-cs"/>
      </a:defRPr>
    </a:lvl3pPr>
    <a:lvl4pPr marL="1371600" algn="l" rtl="0" fontAlgn="base">
      <a:spcBef>
        <a:spcPct val="0"/>
      </a:spcBef>
      <a:spcAft>
        <a:spcPct val="0"/>
      </a:spcAft>
      <a:defRPr b="1" kern="1200">
        <a:solidFill>
          <a:schemeClr val="tx1"/>
        </a:solidFill>
        <a:latin typeface="Arial" pitchFamily="34" charset="0"/>
        <a:ea typeface="+mn-ea"/>
        <a:cs typeface="+mn-cs"/>
      </a:defRPr>
    </a:lvl4pPr>
    <a:lvl5pPr marL="1828800" algn="l" rtl="0" fontAlgn="base">
      <a:spcBef>
        <a:spcPct val="0"/>
      </a:spcBef>
      <a:spcAft>
        <a:spcPct val="0"/>
      </a:spcAft>
      <a:defRPr b="1" kern="1200">
        <a:solidFill>
          <a:schemeClr val="tx1"/>
        </a:solidFill>
        <a:latin typeface="Arial" pitchFamily="34" charset="0"/>
        <a:ea typeface="+mn-ea"/>
        <a:cs typeface="+mn-cs"/>
      </a:defRPr>
    </a:lvl5pPr>
    <a:lvl6pPr marL="2286000" algn="l" defTabSz="914400" rtl="0" eaLnBrk="1" latinLnBrk="0" hangingPunct="1">
      <a:defRPr b="1" kern="1200">
        <a:solidFill>
          <a:schemeClr val="tx1"/>
        </a:solidFill>
        <a:latin typeface="Arial" pitchFamily="34" charset="0"/>
        <a:ea typeface="+mn-ea"/>
        <a:cs typeface="+mn-cs"/>
      </a:defRPr>
    </a:lvl6pPr>
    <a:lvl7pPr marL="2743200" algn="l" defTabSz="914400" rtl="0" eaLnBrk="1" latinLnBrk="0" hangingPunct="1">
      <a:defRPr b="1" kern="1200">
        <a:solidFill>
          <a:schemeClr val="tx1"/>
        </a:solidFill>
        <a:latin typeface="Arial" pitchFamily="34" charset="0"/>
        <a:ea typeface="+mn-ea"/>
        <a:cs typeface="+mn-cs"/>
      </a:defRPr>
    </a:lvl7pPr>
    <a:lvl8pPr marL="3200400" algn="l" defTabSz="914400" rtl="0" eaLnBrk="1" latinLnBrk="0" hangingPunct="1">
      <a:defRPr b="1" kern="1200">
        <a:solidFill>
          <a:schemeClr val="tx1"/>
        </a:solidFill>
        <a:latin typeface="Arial" pitchFamily="34" charset="0"/>
        <a:ea typeface="+mn-ea"/>
        <a:cs typeface="+mn-cs"/>
      </a:defRPr>
    </a:lvl8pPr>
    <a:lvl9pPr marL="3657600" algn="l" defTabSz="914400" rtl="0" eaLnBrk="1" latinLnBrk="0" hangingPunct="1">
      <a:defRPr b="1"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00"/>
    <a:srgbClr val="FFFFCC"/>
    <a:srgbClr val="FFFFFF"/>
    <a:srgbClr val="00CC99"/>
    <a:srgbClr val="003399"/>
    <a:srgbClr val="FFFF00"/>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5" autoAdjust="0"/>
    <p:restoredTop sz="94124" autoAdjust="0"/>
  </p:normalViewPr>
  <p:slideViewPr>
    <p:cSldViewPr>
      <p:cViewPr varScale="1">
        <p:scale>
          <a:sx n="89" d="100"/>
          <a:sy n="89" d="100"/>
        </p:scale>
        <p:origin x="-312" y="-96"/>
      </p:cViewPr>
      <p:guideLst>
        <p:guide orient="horz" pos="2160"/>
        <p:guide pos="283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b="0">
                <a:latin typeface="Times New Roman" pitchFamily="18" charset="0"/>
              </a:defRPr>
            </a:lvl1pPr>
          </a:lstStyle>
          <a:p>
            <a:pPr>
              <a:defRPr/>
            </a:pPr>
            <a:endParaRPr lang="en-US"/>
          </a:p>
        </p:txBody>
      </p:sp>
      <p:sp>
        <p:nvSpPr>
          <p:cNvPr id="32771"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b="0">
                <a:latin typeface="Times New Roman" pitchFamily="18" charset="0"/>
              </a:defRPr>
            </a:lvl1pPr>
          </a:lstStyle>
          <a:p>
            <a:pPr>
              <a:defRPr/>
            </a:pPr>
            <a:endParaRPr lang="en-US"/>
          </a:p>
        </p:txBody>
      </p:sp>
      <p:sp>
        <p:nvSpPr>
          <p:cNvPr id="32772"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b="0">
                <a:latin typeface="Times New Roman" pitchFamily="18" charset="0"/>
              </a:defRPr>
            </a:lvl1pPr>
          </a:lstStyle>
          <a:p>
            <a:pPr>
              <a:defRPr/>
            </a:pPr>
            <a:endParaRPr lang="en-US"/>
          </a:p>
        </p:txBody>
      </p:sp>
      <p:sp>
        <p:nvSpPr>
          <p:cNvPr id="32773"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b="0">
                <a:latin typeface="Times New Roman" pitchFamily="18" charset="0"/>
              </a:defRPr>
            </a:lvl1pPr>
          </a:lstStyle>
          <a:p>
            <a:pPr>
              <a:defRPr/>
            </a:pPr>
            <a:fld id="{D0DF2EBE-18B4-4A6E-A780-8F835B8EC18C}" type="slidenum">
              <a:rPr lang="en-US"/>
              <a:pPr>
                <a:defRPr/>
              </a:pPr>
              <a:t>‹#›</a:t>
            </a:fld>
            <a:endParaRPr lang="en-US"/>
          </a:p>
        </p:txBody>
      </p:sp>
    </p:spTree>
    <p:extLst>
      <p:ext uri="{BB962C8B-B14F-4D97-AF65-F5344CB8AC3E}">
        <p14:creationId xmlns:p14="http://schemas.microsoft.com/office/powerpoint/2010/main" val="33441988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b="0">
                <a:latin typeface="Times New Roman" pitchFamily="18" charset="0"/>
              </a:defRPr>
            </a:lvl1pPr>
          </a:lstStyle>
          <a:p>
            <a:pPr>
              <a:defRPr/>
            </a:pPr>
            <a:endParaRPr lang="en-US"/>
          </a:p>
        </p:txBody>
      </p:sp>
      <p:sp>
        <p:nvSpPr>
          <p:cNvPr id="7171"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b="0">
                <a:latin typeface="Times New Roman" pitchFamily="18" charset="0"/>
              </a:defRPr>
            </a:lvl1pPr>
          </a:lstStyle>
          <a:p>
            <a:pPr>
              <a:defRPr/>
            </a:pPr>
            <a:endParaRPr lang="en-US"/>
          </a:p>
        </p:txBody>
      </p:sp>
      <p:sp>
        <p:nvSpPr>
          <p:cNvPr id="23556"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3"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174"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b="0">
                <a:latin typeface="Times New Roman" pitchFamily="18" charset="0"/>
              </a:defRPr>
            </a:lvl1pPr>
          </a:lstStyle>
          <a:p>
            <a:pPr>
              <a:defRPr/>
            </a:pPr>
            <a:endParaRPr lang="en-US"/>
          </a:p>
        </p:txBody>
      </p:sp>
      <p:sp>
        <p:nvSpPr>
          <p:cNvPr id="7175"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b="0">
                <a:latin typeface="Times New Roman" pitchFamily="18" charset="0"/>
              </a:defRPr>
            </a:lvl1pPr>
          </a:lstStyle>
          <a:p>
            <a:pPr>
              <a:defRPr/>
            </a:pPr>
            <a:fld id="{AB780824-087D-4B80-81B5-A783F7B3A13E}" type="slidenum">
              <a:rPr lang="en-US"/>
              <a:pPr>
                <a:defRPr/>
              </a:pPr>
              <a:t>‹#›</a:t>
            </a:fld>
            <a:endParaRPr lang="en-US"/>
          </a:p>
        </p:txBody>
      </p:sp>
    </p:spTree>
    <p:extLst>
      <p:ext uri="{BB962C8B-B14F-4D97-AF65-F5344CB8AC3E}">
        <p14:creationId xmlns:p14="http://schemas.microsoft.com/office/powerpoint/2010/main" val="198161606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b="1">
                <a:solidFill>
                  <a:schemeClr val="tx1"/>
                </a:solidFill>
                <a:latin typeface="Arial" pitchFamily="34" charset="0"/>
              </a:defRPr>
            </a:lvl1pPr>
            <a:lvl2pPr marL="742950" indent="-285750" defTabSz="966788" eaLnBrk="0" hangingPunct="0">
              <a:defRPr b="1">
                <a:solidFill>
                  <a:schemeClr val="tx1"/>
                </a:solidFill>
                <a:latin typeface="Arial" pitchFamily="34" charset="0"/>
              </a:defRPr>
            </a:lvl2pPr>
            <a:lvl3pPr marL="1143000" indent="-228600" defTabSz="966788" eaLnBrk="0" hangingPunct="0">
              <a:defRPr b="1">
                <a:solidFill>
                  <a:schemeClr val="tx1"/>
                </a:solidFill>
                <a:latin typeface="Arial" pitchFamily="34" charset="0"/>
              </a:defRPr>
            </a:lvl3pPr>
            <a:lvl4pPr marL="1600200" indent="-228600" defTabSz="966788" eaLnBrk="0" hangingPunct="0">
              <a:defRPr b="1">
                <a:solidFill>
                  <a:schemeClr val="tx1"/>
                </a:solidFill>
                <a:latin typeface="Arial" pitchFamily="34" charset="0"/>
              </a:defRPr>
            </a:lvl4pPr>
            <a:lvl5pPr marL="2057400" indent="-228600" defTabSz="966788" eaLnBrk="0" hangingPunct="0">
              <a:defRPr b="1">
                <a:solidFill>
                  <a:schemeClr val="tx1"/>
                </a:solidFill>
                <a:latin typeface="Arial" pitchFamily="34" charset="0"/>
              </a:defRPr>
            </a:lvl5pPr>
            <a:lvl6pPr marL="2514600" indent="-228600" defTabSz="966788" eaLnBrk="0" fontAlgn="base" hangingPunct="0">
              <a:spcBef>
                <a:spcPct val="0"/>
              </a:spcBef>
              <a:spcAft>
                <a:spcPct val="0"/>
              </a:spcAft>
              <a:defRPr b="1">
                <a:solidFill>
                  <a:schemeClr val="tx1"/>
                </a:solidFill>
                <a:latin typeface="Arial" pitchFamily="34" charset="0"/>
              </a:defRPr>
            </a:lvl6pPr>
            <a:lvl7pPr marL="2971800" indent="-228600" defTabSz="966788" eaLnBrk="0" fontAlgn="base" hangingPunct="0">
              <a:spcBef>
                <a:spcPct val="0"/>
              </a:spcBef>
              <a:spcAft>
                <a:spcPct val="0"/>
              </a:spcAft>
              <a:defRPr b="1">
                <a:solidFill>
                  <a:schemeClr val="tx1"/>
                </a:solidFill>
                <a:latin typeface="Arial" pitchFamily="34" charset="0"/>
              </a:defRPr>
            </a:lvl7pPr>
            <a:lvl8pPr marL="3429000" indent="-228600" defTabSz="966788" eaLnBrk="0" fontAlgn="base" hangingPunct="0">
              <a:spcBef>
                <a:spcPct val="0"/>
              </a:spcBef>
              <a:spcAft>
                <a:spcPct val="0"/>
              </a:spcAft>
              <a:defRPr b="1">
                <a:solidFill>
                  <a:schemeClr val="tx1"/>
                </a:solidFill>
                <a:latin typeface="Arial" pitchFamily="34" charset="0"/>
              </a:defRPr>
            </a:lvl8pPr>
            <a:lvl9pPr marL="3886200" indent="-228600" defTabSz="966788" eaLnBrk="0" fontAlgn="base" hangingPunct="0">
              <a:spcBef>
                <a:spcPct val="0"/>
              </a:spcBef>
              <a:spcAft>
                <a:spcPct val="0"/>
              </a:spcAft>
              <a:defRPr b="1">
                <a:solidFill>
                  <a:schemeClr val="tx1"/>
                </a:solidFill>
                <a:latin typeface="Arial" pitchFamily="34" charset="0"/>
              </a:defRPr>
            </a:lvl9pPr>
          </a:lstStyle>
          <a:p>
            <a:pPr eaLnBrk="1" hangingPunct="1"/>
            <a:fld id="{64DF5A8F-22EE-4677-8805-960F290FF481}" type="slidenum">
              <a:rPr lang="en-US" b="0" smtClean="0">
                <a:latin typeface="Times New Roman" pitchFamily="18" charset="0"/>
              </a:rPr>
              <a:pPr eaLnBrk="1" hangingPunct="1"/>
              <a:t>1</a:t>
            </a:fld>
            <a:endParaRPr lang="en-US" b="0" smtClean="0">
              <a:latin typeface="Times New Roman" pitchFamily="18" charset="0"/>
            </a:endParaRPr>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b="1">
                <a:solidFill>
                  <a:schemeClr val="tx1"/>
                </a:solidFill>
                <a:latin typeface="Arial" pitchFamily="34" charset="0"/>
              </a:defRPr>
            </a:lvl1pPr>
            <a:lvl2pPr marL="742950" indent="-285750" defTabSz="966788" eaLnBrk="0" hangingPunct="0">
              <a:defRPr b="1">
                <a:solidFill>
                  <a:schemeClr val="tx1"/>
                </a:solidFill>
                <a:latin typeface="Arial" pitchFamily="34" charset="0"/>
              </a:defRPr>
            </a:lvl2pPr>
            <a:lvl3pPr marL="1143000" indent="-228600" defTabSz="966788" eaLnBrk="0" hangingPunct="0">
              <a:defRPr b="1">
                <a:solidFill>
                  <a:schemeClr val="tx1"/>
                </a:solidFill>
                <a:latin typeface="Arial" pitchFamily="34" charset="0"/>
              </a:defRPr>
            </a:lvl3pPr>
            <a:lvl4pPr marL="1600200" indent="-228600" defTabSz="966788" eaLnBrk="0" hangingPunct="0">
              <a:defRPr b="1">
                <a:solidFill>
                  <a:schemeClr val="tx1"/>
                </a:solidFill>
                <a:latin typeface="Arial" pitchFamily="34" charset="0"/>
              </a:defRPr>
            </a:lvl4pPr>
            <a:lvl5pPr marL="2057400" indent="-228600" defTabSz="966788" eaLnBrk="0" hangingPunct="0">
              <a:defRPr b="1">
                <a:solidFill>
                  <a:schemeClr val="tx1"/>
                </a:solidFill>
                <a:latin typeface="Arial" pitchFamily="34" charset="0"/>
              </a:defRPr>
            </a:lvl5pPr>
            <a:lvl6pPr marL="2514600" indent="-228600" defTabSz="966788" eaLnBrk="0" fontAlgn="base" hangingPunct="0">
              <a:spcBef>
                <a:spcPct val="0"/>
              </a:spcBef>
              <a:spcAft>
                <a:spcPct val="0"/>
              </a:spcAft>
              <a:defRPr b="1">
                <a:solidFill>
                  <a:schemeClr val="tx1"/>
                </a:solidFill>
                <a:latin typeface="Arial" pitchFamily="34" charset="0"/>
              </a:defRPr>
            </a:lvl6pPr>
            <a:lvl7pPr marL="2971800" indent="-228600" defTabSz="966788" eaLnBrk="0" fontAlgn="base" hangingPunct="0">
              <a:spcBef>
                <a:spcPct val="0"/>
              </a:spcBef>
              <a:spcAft>
                <a:spcPct val="0"/>
              </a:spcAft>
              <a:defRPr b="1">
                <a:solidFill>
                  <a:schemeClr val="tx1"/>
                </a:solidFill>
                <a:latin typeface="Arial" pitchFamily="34" charset="0"/>
              </a:defRPr>
            </a:lvl7pPr>
            <a:lvl8pPr marL="3429000" indent="-228600" defTabSz="966788" eaLnBrk="0" fontAlgn="base" hangingPunct="0">
              <a:spcBef>
                <a:spcPct val="0"/>
              </a:spcBef>
              <a:spcAft>
                <a:spcPct val="0"/>
              </a:spcAft>
              <a:defRPr b="1">
                <a:solidFill>
                  <a:schemeClr val="tx1"/>
                </a:solidFill>
                <a:latin typeface="Arial" pitchFamily="34" charset="0"/>
              </a:defRPr>
            </a:lvl8pPr>
            <a:lvl9pPr marL="3886200" indent="-228600" defTabSz="966788" eaLnBrk="0" fontAlgn="base" hangingPunct="0">
              <a:spcBef>
                <a:spcPct val="0"/>
              </a:spcBef>
              <a:spcAft>
                <a:spcPct val="0"/>
              </a:spcAft>
              <a:defRPr b="1">
                <a:solidFill>
                  <a:schemeClr val="tx1"/>
                </a:solidFill>
                <a:latin typeface="Arial" pitchFamily="34" charset="0"/>
              </a:defRPr>
            </a:lvl9pPr>
          </a:lstStyle>
          <a:p>
            <a:pPr eaLnBrk="1" hangingPunct="1"/>
            <a:fld id="{E57D01A3-1045-47AC-974C-B4BEEB7B1465}" type="slidenum">
              <a:rPr lang="en-US" b="0" smtClean="0">
                <a:latin typeface="Times New Roman" pitchFamily="18" charset="0"/>
              </a:rPr>
              <a:pPr eaLnBrk="1" hangingPunct="1"/>
              <a:t>10</a:t>
            </a:fld>
            <a:endParaRPr lang="en-US" b="0" smtClean="0">
              <a:latin typeface="Times New Roman" pitchFamily="18"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b="1">
                <a:solidFill>
                  <a:schemeClr val="tx1"/>
                </a:solidFill>
                <a:latin typeface="Arial" pitchFamily="34" charset="0"/>
              </a:defRPr>
            </a:lvl1pPr>
            <a:lvl2pPr marL="742950" indent="-285750" defTabSz="966788" eaLnBrk="0" hangingPunct="0">
              <a:defRPr b="1">
                <a:solidFill>
                  <a:schemeClr val="tx1"/>
                </a:solidFill>
                <a:latin typeface="Arial" pitchFamily="34" charset="0"/>
              </a:defRPr>
            </a:lvl2pPr>
            <a:lvl3pPr marL="1143000" indent="-228600" defTabSz="966788" eaLnBrk="0" hangingPunct="0">
              <a:defRPr b="1">
                <a:solidFill>
                  <a:schemeClr val="tx1"/>
                </a:solidFill>
                <a:latin typeface="Arial" pitchFamily="34" charset="0"/>
              </a:defRPr>
            </a:lvl3pPr>
            <a:lvl4pPr marL="1600200" indent="-228600" defTabSz="966788" eaLnBrk="0" hangingPunct="0">
              <a:defRPr b="1">
                <a:solidFill>
                  <a:schemeClr val="tx1"/>
                </a:solidFill>
                <a:latin typeface="Arial" pitchFamily="34" charset="0"/>
              </a:defRPr>
            </a:lvl4pPr>
            <a:lvl5pPr marL="2057400" indent="-228600" defTabSz="966788" eaLnBrk="0" hangingPunct="0">
              <a:defRPr b="1">
                <a:solidFill>
                  <a:schemeClr val="tx1"/>
                </a:solidFill>
                <a:latin typeface="Arial" pitchFamily="34" charset="0"/>
              </a:defRPr>
            </a:lvl5pPr>
            <a:lvl6pPr marL="2514600" indent="-228600" defTabSz="966788" eaLnBrk="0" fontAlgn="base" hangingPunct="0">
              <a:spcBef>
                <a:spcPct val="0"/>
              </a:spcBef>
              <a:spcAft>
                <a:spcPct val="0"/>
              </a:spcAft>
              <a:defRPr b="1">
                <a:solidFill>
                  <a:schemeClr val="tx1"/>
                </a:solidFill>
                <a:latin typeface="Arial" pitchFamily="34" charset="0"/>
              </a:defRPr>
            </a:lvl6pPr>
            <a:lvl7pPr marL="2971800" indent="-228600" defTabSz="966788" eaLnBrk="0" fontAlgn="base" hangingPunct="0">
              <a:spcBef>
                <a:spcPct val="0"/>
              </a:spcBef>
              <a:spcAft>
                <a:spcPct val="0"/>
              </a:spcAft>
              <a:defRPr b="1">
                <a:solidFill>
                  <a:schemeClr val="tx1"/>
                </a:solidFill>
                <a:latin typeface="Arial" pitchFamily="34" charset="0"/>
              </a:defRPr>
            </a:lvl7pPr>
            <a:lvl8pPr marL="3429000" indent="-228600" defTabSz="966788" eaLnBrk="0" fontAlgn="base" hangingPunct="0">
              <a:spcBef>
                <a:spcPct val="0"/>
              </a:spcBef>
              <a:spcAft>
                <a:spcPct val="0"/>
              </a:spcAft>
              <a:defRPr b="1">
                <a:solidFill>
                  <a:schemeClr val="tx1"/>
                </a:solidFill>
                <a:latin typeface="Arial" pitchFamily="34" charset="0"/>
              </a:defRPr>
            </a:lvl8pPr>
            <a:lvl9pPr marL="3886200" indent="-228600" defTabSz="966788" eaLnBrk="0" fontAlgn="base" hangingPunct="0">
              <a:spcBef>
                <a:spcPct val="0"/>
              </a:spcBef>
              <a:spcAft>
                <a:spcPct val="0"/>
              </a:spcAft>
              <a:defRPr b="1">
                <a:solidFill>
                  <a:schemeClr val="tx1"/>
                </a:solidFill>
                <a:latin typeface="Arial" pitchFamily="34" charset="0"/>
              </a:defRPr>
            </a:lvl9pPr>
          </a:lstStyle>
          <a:p>
            <a:pPr eaLnBrk="1" hangingPunct="1"/>
            <a:fld id="{E1F850E2-A244-4E04-B873-5916AC77A8FE}" type="slidenum">
              <a:rPr lang="en-US" b="0" smtClean="0">
                <a:latin typeface="Times New Roman" pitchFamily="18" charset="0"/>
              </a:rPr>
              <a:pPr eaLnBrk="1" hangingPunct="1"/>
              <a:t>11</a:t>
            </a:fld>
            <a:endParaRPr lang="en-US" b="0" smtClean="0">
              <a:latin typeface="Times New Roman" pitchFamily="18"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b="1">
                <a:solidFill>
                  <a:schemeClr val="tx1"/>
                </a:solidFill>
                <a:latin typeface="Arial" pitchFamily="34" charset="0"/>
              </a:defRPr>
            </a:lvl1pPr>
            <a:lvl2pPr marL="742950" indent="-285750" defTabSz="966788" eaLnBrk="0" hangingPunct="0">
              <a:defRPr b="1">
                <a:solidFill>
                  <a:schemeClr val="tx1"/>
                </a:solidFill>
                <a:latin typeface="Arial" pitchFamily="34" charset="0"/>
              </a:defRPr>
            </a:lvl2pPr>
            <a:lvl3pPr marL="1143000" indent="-228600" defTabSz="966788" eaLnBrk="0" hangingPunct="0">
              <a:defRPr b="1">
                <a:solidFill>
                  <a:schemeClr val="tx1"/>
                </a:solidFill>
                <a:latin typeface="Arial" pitchFamily="34" charset="0"/>
              </a:defRPr>
            </a:lvl3pPr>
            <a:lvl4pPr marL="1600200" indent="-228600" defTabSz="966788" eaLnBrk="0" hangingPunct="0">
              <a:defRPr b="1">
                <a:solidFill>
                  <a:schemeClr val="tx1"/>
                </a:solidFill>
                <a:latin typeface="Arial" pitchFamily="34" charset="0"/>
              </a:defRPr>
            </a:lvl4pPr>
            <a:lvl5pPr marL="2057400" indent="-228600" defTabSz="966788" eaLnBrk="0" hangingPunct="0">
              <a:defRPr b="1">
                <a:solidFill>
                  <a:schemeClr val="tx1"/>
                </a:solidFill>
                <a:latin typeface="Arial" pitchFamily="34" charset="0"/>
              </a:defRPr>
            </a:lvl5pPr>
            <a:lvl6pPr marL="2514600" indent="-228600" defTabSz="966788" eaLnBrk="0" fontAlgn="base" hangingPunct="0">
              <a:spcBef>
                <a:spcPct val="0"/>
              </a:spcBef>
              <a:spcAft>
                <a:spcPct val="0"/>
              </a:spcAft>
              <a:defRPr b="1">
                <a:solidFill>
                  <a:schemeClr val="tx1"/>
                </a:solidFill>
                <a:latin typeface="Arial" pitchFamily="34" charset="0"/>
              </a:defRPr>
            </a:lvl6pPr>
            <a:lvl7pPr marL="2971800" indent="-228600" defTabSz="966788" eaLnBrk="0" fontAlgn="base" hangingPunct="0">
              <a:spcBef>
                <a:spcPct val="0"/>
              </a:spcBef>
              <a:spcAft>
                <a:spcPct val="0"/>
              </a:spcAft>
              <a:defRPr b="1">
                <a:solidFill>
                  <a:schemeClr val="tx1"/>
                </a:solidFill>
                <a:latin typeface="Arial" pitchFamily="34" charset="0"/>
              </a:defRPr>
            </a:lvl7pPr>
            <a:lvl8pPr marL="3429000" indent="-228600" defTabSz="966788" eaLnBrk="0" fontAlgn="base" hangingPunct="0">
              <a:spcBef>
                <a:spcPct val="0"/>
              </a:spcBef>
              <a:spcAft>
                <a:spcPct val="0"/>
              </a:spcAft>
              <a:defRPr b="1">
                <a:solidFill>
                  <a:schemeClr val="tx1"/>
                </a:solidFill>
                <a:latin typeface="Arial" pitchFamily="34" charset="0"/>
              </a:defRPr>
            </a:lvl8pPr>
            <a:lvl9pPr marL="3886200" indent="-228600" defTabSz="966788" eaLnBrk="0" fontAlgn="base" hangingPunct="0">
              <a:spcBef>
                <a:spcPct val="0"/>
              </a:spcBef>
              <a:spcAft>
                <a:spcPct val="0"/>
              </a:spcAft>
              <a:defRPr b="1">
                <a:solidFill>
                  <a:schemeClr val="tx1"/>
                </a:solidFill>
                <a:latin typeface="Arial" pitchFamily="34" charset="0"/>
              </a:defRPr>
            </a:lvl9pPr>
          </a:lstStyle>
          <a:p>
            <a:pPr eaLnBrk="1" hangingPunct="1"/>
            <a:fld id="{0AFEACD3-B8E3-40AA-993B-2D0793259BC4}" type="slidenum">
              <a:rPr lang="en-US" b="0" smtClean="0">
                <a:latin typeface="Times New Roman" pitchFamily="18" charset="0"/>
              </a:rPr>
              <a:pPr eaLnBrk="1" hangingPunct="1"/>
              <a:t>12</a:t>
            </a:fld>
            <a:endParaRPr lang="en-US" b="0" smtClean="0">
              <a:latin typeface="Times New Roman" pitchFamily="18"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b="1">
                <a:solidFill>
                  <a:schemeClr val="tx1"/>
                </a:solidFill>
                <a:latin typeface="Arial" pitchFamily="34" charset="0"/>
              </a:defRPr>
            </a:lvl1pPr>
            <a:lvl2pPr marL="742950" indent="-285750" defTabSz="966788" eaLnBrk="0" hangingPunct="0">
              <a:defRPr b="1">
                <a:solidFill>
                  <a:schemeClr val="tx1"/>
                </a:solidFill>
                <a:latin typeface="Arial" pitchFamily="34" charset="0"/>
              </a:defRPr>
            </a:lvl2pPr>
            <a:lvl3pPr marL="1143000" indent="-228600" defTabSz="966788" eaLnBrk="0" hangingPunct="0">
              <a:defRPr b="1">
                <a:solidFill>
                  <a:schemeClr val="tx1"/>
                </a:solidFill>
                <a:latin typeface="Arial" pitchFamily="34" charset="0"/>
              </a:defRPr>
            </a:lvl3pPr>
            <a:lvl4pPr marL="1600200" indent="-228600" defTabSz="966788" eaLnBrk="0" hangingPunct="0">
              <a:defRPr b="1">
                <a:solidFill>
                  <a:schemeClr val="tx1"/>
                </a:solidFill>
                <a:latin typeface="Arial" pitchFamily="34" charset="0"/>
              </a:defRPr>
            </a:lvl4pPr>
            <a:lvl5pPr marL="2057400" indent="-228600" defTabSz="966788" eaLnBrk="0" hangingPunct="0">
              <a:defRPr b="1">
                <a:solidFill>
                  <a:schemeClr val="tx1"/>
                </a:solidFill>
                <a:latin typeface="Arial" pitchFamily="34" charset="0"/>
              </a:defRPr>
            </a:lvl5pPr>
            <a:lvl6pPr marL="2514600" indent="-228600" defTabSz="966788" eaLnBrk="0" fontAlgn="base" hangingPunct="0">
              <a:spcBef>
                <a:spcPct val="0"/>
              </a:spcBef>
              <a:spcAft>
                <a:spcPct val="0"/>
              </a:spcAft>
              <a:defRPr b="1">
                <a:solidFill>
                  <a:schemeClr val="tx1"/>
                </a:solidFill>
                <a:latin typeface="Arial" pitchFamily="34" charset="0"/>
              </a:defRPr>
            </a:lvl6pPr>
            <a:lvl7pPr marL="2971800" indent="-228600" defTabSz="966788" eaLnBrk="0" fontAlgn="base" hangingPunct="0">
              <a:spcBef>
                <a:spcPct val="0"/>
              </a:spcBef>
              <a:spcAft>
                <a:spcPct val="0"/>
              </a:spcAft>
              <a:defRPr b="1">
                <a:solidFill>
                  <a:schemeClr val="tx1"/>
                </a:solidFill>
                <a:latin typeface="Arial" pitchFamily="34" charset="0"/>
              </a:defRPr>
            </a:lvl7pPr>
            <a:lvl8pPr marL="3429000" indent="-228600" defTabSz="966788" eaLnBrk="0" fontAlgn="base" hangingPunct="0">
              <a:spcBef>
                <a:spcPct val="0"/>
              </a:spcBef>
              <a:spcAft>
                <a:spcPct val="0"/>
              </a:spcAft>
              <a:defRPr b="1">
                <a:solidFill>
                  <a:schemeClr val="tx1"/>
                </a:solidFill>
                <a:latin typeface="Arial" pitchFamily="34" charset="0"/>
              </a:defRPr>
            </a:lvl8pPr>
            <a:lvl9pPr marL="3886200" indent="-228600" defTabSz="966788" eaLnBrk="0" fontAlgn="base" hangingPunct="0">
              <a:spcBef>
                <a:spcPct val="0"/>
              </a:spcBef>
              <a:spcAft>
                <a:spcPct val="0"/>
              </a:spcAft>
              <a:defRPr b="1">
                <a:solidFill>
                  <a:schemeClr val="tx1"/>
                </a:solidFill>
                <a:latin typeface="Arial" pitchFamily="34" charset="0"/>
              </a:defRPr>
            </a:lvl9pPr>
          </a:lstStyle>
          <a:p>
            <a:pPr eaLnBrk="1" hangingPunct="1"/>
            <a:fld id="{9AF8EF8A-0D9A-4B6B-967D-2BB966554021}" type="slidenum">
              <a:rPr lang="en-US" b="0" smtClean="0">
                <a:latin typeface="Times New Roman" pitchFamily="18" charset="0"/>
              </a:rPr>
              <a:pPr eaLnBrk="1" hangingPunct="1"/>
              <a:t>14</a:t>
            </a:fld>
            <a:endParaRPr lang="en-US" b="0" smtClean="0">
              <a:latin typeface="Times New Roman" pitchFamily="18"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b="1">
                <a:solidFill>
                  <a:schemeClr val="tx1"/>
                </a:solidFill>
                <a:latin typeface="Arial" pitchFamily="34" charset="0"/>
              </a:defRPr>
            </a:lvl1pPr>
            <a:lvl2pPr marL="742950" indent="-285750" defTabSz="966788" eaLnBrk="0" hangingPunct="0">
              <a:defRPr b="1">
                <a:solidFill>
                  <a:schemeClr val="tx1"/>
                </a:solidFill>
                <a:latin typeface="Arial" pitchFamily="34" charset="0"/>
              </a:defRPr>
            </a:lvl2pPr>
            <a:lvl3pPr marL="1143000" indent="-228600" defTabSz="966788" eaLnBrk="0" hangingPunct="0">
              <a:defRPr b="1">
                <a:solidFill>
                  <a:schemeClr val="tx1"/>
                </a:solidFill>
                <a:latin typeface="Arial" pitchFamily="34" charset="0"/>
              </a:defRPr>
            </a:lvl3pPr>
            <a:lvl4pPr marL="1600200" indent="-228600" defTabSz="966788" eaLnBrk="0" hangingPunct="0">
              <a:defRPr b="1">
                <a:solidFill>
                  <a:schemeClr val="tx1"/>
                </a:solidFill>
                <a:latin typeface="Arial" pitchFamily="34" charset="0"/>
              </a:defRPr>
            </a:lvl4pPr>
            <a:lvl5pPr marL="2057400" indent="-228600" defTabSz="966788" eaLnBrk="0" hangingPunct="0">
              <a:defRPr b="1">
                <a:solidFill>
                  <a:schemeClr val="tx1"/>
                </a:solidFill>
                <a:latin typeface="Arial" pitchFamily="34" charset="0"/>
              </a:defRPr>
            </a:lvl5pPr>
            <a:lvl6pPr marL="2514600" indent="-228600" defTabSz="966788" eaLnBrk="0" fontAlgn="base" hangingPunct="0">
              <a:spcBef>
                <a:spcPct val="0"/>
              </a:spcBef>
              <a:spcAft>
                <a:spcPct val="0"/>
              </a:spcAft>
              <a:defRPr b="1">
                <a:solidFill>
                  <a:schemeClr val="tx1"/>
                </a:solidFill>
                <a:latin typeface="Arial" pitchFamily="34" charset="0"/>
              </a:defRPr>
            </a:lvl6pPr>
            <a:lvl7pPr marL="2971800" indent="-228600" defTabSz="966788" eaLnBrk="0" fontAlgn="base" hangingPunct="0">
              <a:spcBef>
                <a:spcPct val="0"/>
              </a:spcBef>
              <a:spcAft>
                <a:spcPct val="0"/>
              </a:spcAft>
              <a:defRPr b="1">
                <a:solidFill>
                  <a:schemeClr val="tx1"/>
                </a:solidFill>
                <a:latin typeface="Arial" pitchFamily="34" charset="0"/>
              </a:defRPr>
            </a:lvl7pPr>
            <a:lvl8pPr marL="3429000" indent="-228600" defTabSz="966788" eaLnBrk="0" fontAlgn="base" hangingPunct="0">
              <a:spcBef>
                <a:spcPct val="0"/>
              </a:spcBef>
              <a:spcAft>
                <a:spcPct val="0"/>
              </a:spcAft>
              <a:defRPr b="1">
                <a:solidFill>
                  <a:schemeClr val="tx1"/>
                </a:solidFill>
                <a:latin typeface="Arial" pitchFamily="34" charset="0"/>
              </a:defRPr>
            </a:lvl8pPr>
            <a:lvl9pPr marL="3886200" indent="-228600" defTabSz="966788" eaLnBrk="0" fontAlgn="base" hangingPunct="0">
              <a:spcBef>
                <a:spcPct val="0"/>
              </a:spcBef>
              <a:spcAft>
                <a:spcPct val="0"/>
              </a:spcAft>
              <a:defRPr b="1">
                <a:solidFill>
                  <a:schemeClr val="tx1"/>
                </a:solidFill>
                <a:latin typeface="Arial" pitchFamily="34" charset="0"/>
              </a:defRPr>
            </a:lvl9pPr>
          </a:lstStyle>
          <a:p>
            <a:pPr eaLnBrk="1" hangingPunct="1"/>
            <a:fld id="{70DAFC6A-2B95-48D7-9582-4A90F4C16F3E}" type="slidenum">
              <a:rPr lang="en-US" b="0" smtClean="0">
                <a:latin typeface="Times New Roman" pitchFamily="18" charset="0"/>
              </a:rPr>
              <a:pPr eaLnBrk="1" hangingPunct="1"/>
              <a:t>15</a:t>
            </a:fld>
            <a:endParaRPr lang="en-US" b="0" smtClean="0">
              <a:latin typeface="Times New Roman" pitchFamily="18"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b="1">
                <a:solidFill>
                  <a:schemeClr val="tx1"/>
                </a:solidFill>
                <a:latin typeface="Arial" pitchFamily="34" charset="0"/>
              </a:defRPr>
            </a:lvl1pPr>
            <a:lvl2pPr marL="742950" indent="-285750" defTabSz="966788" eaLnBrk="0" hangingPunct="0">
              <a:defRPr b="1">
                <a:solidFill>
                  <a:schemeClr val="tx1"/>
                </a:solidFill>
                <a:latin typeface="Arial" pitchFamily="34" charset="0"/>
              </a:defRPr>
            </a:lvl2pPr>
            <a:lvl3pPr marL="1143000" indent="-228600" defTabSz="966788" eaLnBrk="0" hangingPunct="0">
              <a:defRPr b="1">
                <a:solidFill>
                  <a:schemeClr val="tx1"/>
                </a:solidFill>
                <a:latin typeface="Arial" pitchFamily="34" charset="0"/>
              </a:defRPr>
            </a:lvl3pPr>
            <a:lvl4pPr marL="1600200" indent="-228600" defTabSz="966788" eaLnBrk="0" hangingPunct="0">
              <a:defRPr b="1">
                <a:solidFill>
                  <a:schemeClr val="tx1"/>
                </a:solidFill>
                <a:latin typeface="Arial" pitchFamily="34" charset="0"/>
              </a:defRPr>
            </a:lvl4pPr>
            <a:lvl5pPr marL="2057400" indent="-228600" defTabSz="966788" eaLnBrk="0" hangingPunct="0">
              <a:defRPr b="1">
                <a:solidFill>
                  <a:schemeClr val="tx1"/>
                </a:solidFill>
                <a:latin typeface="Arial" pitchFamily="34" charset="0"/>
              </a:defRPr>
            </a:lvl5pPr>
            <a:lvl6pPr marL="2514600" indent="-228600" defTabSz="966788" eaLnBrk="0" fontAlgn="base" hangingPunct="0">
              <a:spcBef>
                <a:spcPct val="0"/>
              </a:spcBef>
              <a:spcAft>
                <a:spcPct val="0"/>
              </a:spcAft>
              <a:defRPr b="1">
                <a:solidFill>
                  <a:schemeClr val="tx1"/>
                </a:solidFill>
                <a:latin typeface="Arial" pitchFamily="34" charset="0"/>
              </a:defRPr>
            </a:lvl6pPr>
            <a:lvl7pPr marL="2971800" indent="-228600" defTabSz="966788" eaLnBrk="0" fontAlgn="base" hangingPunct="0">
              <a:spcBef>
                <a:spcPct val="0"/>
              </a:spcBef>
              <a:spcAft>
                <a:spcPct val="0"/>
              </a:spcAft>
              <a:defRPr b="1">
                <a:solidFill>
                  <a:schemeClr val="tx1"/>
                </a:solidFill>
                <a:latin typeface="Arial" pitchFamily="34" charset="0"/>
              </a:defRPr>
            </a:lvl7pPr>
            <a:lvl8pPr marL="3429000" indent="-228600" defTabSz="966788" eaLnBrk="0" fontAlgn="base" hangingPunct="0">
              <a:spcBef>
                <a:spcPct val="0"/>
              </a:spcBef>
              <a:spcAft>
                <a:spcPct val="0"/>
              </a:spcAft>
              <a:defRPr b="1">
                <a:solidFill>
                  <a:schemeClr val="tx1"/>
                </a:solidFill>
                <a:latin typeface="Arial" pitchFamily="34" charset="0"/>
              </a:defRPr>
            </a:lvl8pPr>
            <a:lvl9pPr marL="3886200" indent="-228600" defTabSz="966788" eaLnBrk="0" fontAlgn="base" hangingPunct="0">
              <a:spcBef>
                <a:spcPct val="0"/>
              </a:spcBef>
              <a:spcAft>
                <a:spcPct val="0"/>
              </a:spcAft>
              <a:defRPr b="1">
                <a:solidFill>
                  <a:schemeClr val="tx1"/>
                </a:solidFill>
                <a:latin typeface="Arial" pitchFamily="34" charset="0"/>
              </a:defRPr>
            </a:lvl9pPr>
          </a:lstStyle>
          <a:p>
            <a:pPr eaLnBrk="1" hangingPunct="1"/>
            <a:fld id="{45C45250-6200-4AF8-9231-5FB2C5B24DC1}" type="slidenum">
              <a:rPr lang="en-US" b="0" smtClean="0">
                <a:latin typeface="Times New Roman" pitchFamily="18" charset="0"/>
              </a:rPr>
              <a:pPr eaLnBrk="1" hangingPunct="1"/>
              <a:t>16</a:t>
            </a:fld>
            <a:endParaRPr lang="en-US" b="0" smtClean="0">
              <a:latin typeface="Times New Roman" pitchFamily="18"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b="1">
                <a:solidFill>
                  <a:schemeClr val="tx1"/>
                </a:solidFill>
                <a:latin typeface="Arial" pitchFamily="34" charset="0"/>
              </a:defRPr>
            </a:lvl1pPr>
            <a:lvl2pPr marL="742950" indent="-285750" defTabSz="966788" eaLnBrk="0" hangingPunct="0">
              <a:defRPr b="1">
                <a:solidFill>
                  <a:schemeClr val="tx1"/>
                </a:solidFill>
                <a:latin typeface="Arial" pitchFamily="34" charset="0"/>
              </a:defRPr>
            </a:lvl2pPr>
            <a:lvl3pPr marL="1143000" indent="-228600" defTabSz="966788" eaLnBrk="0" hangingPunct="0">
              <a:defRPr b="1">
                <a:solidFill>
                  <a:schemeClr val="tx1"/>
                </a:solidFill>
                <a:latin typeface="Arial" pitchFamily="34" charset="0"/>
              </a:defRPr>
            </a:lvl3pPr>
            <a:lvl4pPr marL="1600200" indent="-228600" defTabSz="966788" eaLnBrk="0" hangingPunct="0">
              <a:defRPr b="1">
                <a:solidFill>
                  <a:schemeClr val="tx1"/>
                </a:solidFill>
                <a:latin typeface="Arial" pitchFamily="34" charset="0"/>
              </a:defRPr>
            </a:lvl4pPr>
            <a:lvl5pPr marL="2057400" indent="-228600" defTabSz="966788" eaLnBrk="0" hangingPunct="0">
              <a:defRPr b="1">
                <a:solidFill>
                  <a:schemeClr val="tx1"/>
                </a:solidFill>
                <a:latin typeface="Arial" pitchFamily="34" charset="0"/>
              </a:defRPr>
            </a:lvl5pPr>
            <a:lvl6pPr marL="2514600" indent="-228600" defTabSz="966788" eaLnBrk="0" fontAlgn="base" hangingPunct="0">
              <a:spcBef>
                <a:spcPct val="0"/>
              </a:spcBef>
              <a:spcAft>
                <a:spcPct val="0"/>
              </a:spcAft>
              <a:defRPr b="1">
                <a:solidFill>
                  <a:schemeClr val="tx1"/>
                </a:solidFill>
                <a:latin typeface="Arial" pitchFamily="34" charset="0"/>
              </a:defRPr>
            </a:lvl6pPr>
            <a:lvl7pPr marL="2971800" indent="-228600" defTabSz="966788" eaLnBrk="0" fontAlgn="base" hangingPunct="0">
              <a:spcBef>
                <a:spcPct val="0"/>
              </a:spcBef>
              <a:spcAft>
                <a:spcPct val="0"/>
              </a:spcAft>
              <a:defRPr b="1">
                <a:solidFill>
                  <a:schemeClr val="tx1"/>
                </a:solidFill>
                <a:latin typeface="Arial" pitchFamily="34" charset="0"/>
              </a:defRPr>
            </a:lvl7pPr>
            <a:lvl8pPr marL="3429000" indent="-228600" defTabSz="966788" eaLnBrk="0" fontAlgn="base" hangingPunct="0">
              <a:spcBef>
                <a:spcPct val="0"/>
              </a:spcBef>
              <a:spcAft>
                <a:spcPct val="0"/>
              </a:spcAft>
              <a:defRPr b="1">
                <a:solidFill>
                  <a:schemeClr val="tx1"/>
                </a:solidFill>
                <a:latin typeface="Arial" pitchFamily="34" charset="0"/>
              </a:defRPr>
            </a:lvl8pPr>
            <a:lvl9pPr marL="3886200" indent="-228600" defTabSz="966788" eaLnBrk="0" fontAlgn="base" hangingPunct="0">
              <a:spcBef>
                <a:spcPct val="0"/>
              </a:spcBef>
              <a:spcAft>
                <a:spcPct val="0"/>
              </a:spcAft>
              <a:defRPr b="1">
                <a:solidFill>
                  <a:schemeClr val="tx1"/>
                </a:solidFill>
                <a:latin typeface="Arial" pitchFamily="34" charset="0"/>
              </a:defRPr>
            </a:lvl9pPr>
          </a:lstStyle>
          <a:p>
            <a:pPr eaLnBrk="1" hangingPunct="1"/>
            <a:fld id="{85FF46E1-1090-4820-A83F-C8EE35725244}" type="slidenum">
              <a:rPr lang="en-US" b="0" smtClean="0">
                <a:latin typeface="Times New Roman" pitchFamily="18" charset="0"/>
              </a:rPr>
              <a:pPr eaLnBrk="1" hangingPunct="1"/>
              <a:t>17</a:t>
            </a:fld>
            <a:endParaRPr lang="en-US" b="0" smtClean="0">
              <a:latin typeface="Times New Roman" pitchFamily="18"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b="1">
                <a:solidFill>
                  <a:schemeClr val="tx1"/>
                </a:solidFill>
                <a:latin typeface="Arial" pitchFamily="34" charset="0"/>
              </a:defRPr>
            </a:lvl1pPr>
            <a:lvl2pPr marL="742950" indent="-285750" defTabSz="966788" eaLnBrk="0" hangingPunct="0">
              <a:defRPr b="1">
                <a:solidFill>
                  <a:schemeClr val="tx1"/>
                </a:solidFill>
                <a:latin typeface="Arial" pitchFamily="34" charset="0"/>
              </a:defRPr>
            </a:lvl2pPr>
            <a:lvl3pPr marL="1143000" indent="-228600" defTabSz="966788" eaLnBrk="0" hangingPunct="0">
              <a:defRPr b="1">
                <a:solidFill>
                  <a:schemeClr val="tx1"/>
                </a:solidFill>
                <a:latin typeface="Arial" pitchFamily="34" charset="0"/>
              </a:defRPr>
            </a:lvl3pPr>
            <a:lvl4pPr marL="1600200" indent="-228600" defTabSz="966788" eaLnBrk="0" hangingPunct="0">
              <a:defRPr b="1">
                <a:solidFill>
                  <a:schemeClr val="tx1"/>
                </a:solidFill>
                <a:latin typeface="Arial" pitchFamily="34" charset="0"/>
              </a:defRPr>
            </a:lvl4pPr>
            <a:lvl5pPr marL="2057400" indent="-228600" defTabSz="966788" eaLnBrk="0" hangingPunct="0">
              <a:defRPr b="1">
                <a:solidFill>
                  <a:schemeClr val="tx1"/>
                </a:solidFill>
                <a:latin typeface="Arial" pitchFamily="34" charset="0"/>
              </a:defRPr>
            </a:lvl5pPr>
            <a:lvl6pPr marL="2514600" indent="-228600" defTabSz="966788" eaLnBrk="0" fontAlgn="base" hangingPunct="0">
              <a:spcBef>
                <a:spcPct val="0"/>
              </a:spcBef>
              <a:spcAft>
                <a:spcPct val="0"/>
              </a:spcAft>
              <a:defRPr b="1">
                <a:solidFill>
                  <a:schemeClr val="tx1"/>
                </a:solidFill>
                <a:latin typeface="Arial" pitchFamily="34" charset="0"/>
              </a:defRPr>
            </a:lvl6pPr>
            <a:lvl7pPr marL="2971800" indent="-228600" defTabSz="966788" eaLnBrk="0" fontAlgn="base" hangingPunct="0">
              <a:spcBef>
                <a:spcPct val="0"/>
              </a:spcBef>
              <a:spcAft>
                <a:spcPct val="0"/>
              </a:spcAft>
              <a:defRPr b="1">
                <a:solidFill>
                  <a:schemeClr val="tx1"/>
                </a:solidFill>
                <a:latin typeface="Arial" pitchFamily="34" charset="0"/>
              </a:defRPr>
            </a:lvl7pPr>
            <a:lvl8pPr marL="3429000" indent="-228600" defTabSz="966788" eaLnBrk="0" fontAlgn="base" hangingPunct="0">
              <a:spcBef>
                <a:spcPct val="0"/>
              </a:spcBef>
              <a:spcAft>
                <a:spcPct val="0"/>
              </a:spcAft>
              <a:defRPr b="1">
                <a:solidFill>
                  <a:schemeClr val="tx1"/>
                </a:solidFill>
                <a:latin typeface="Arial" pitchFamily="34" charset="0"/>
              </a:defRPr>
            </a:lvl8pPr>
            <a:lvl9pPr marL="3886200" indent="-228600" defTabSz="966788" eaLnBrk="0" fontAlgn="base" hangingPunct="0">
              <a:spcBef>
                <a:spcPct val="0"/>
              </a:spcBef>
              <a:spcAft>
                <a:spcPct val="0"/>
              </a:spcAft>
              <a:defRPr b="1">
                <a:solidFill>
                  <a:schemeClr val="tx1"/>
                </a:solidFill>
                <a:latin typeface="Arial" pitchFamily="34" charset="0"/>
              </a:defRPr>
            </a:lvl9pPr>
          </a:lstStyle>
          <a:p>
            <a:pPr eaLnBrk="1" hangingPunct="1"/>
            <a:fld id="{C2021B31-3EAC-4FBB-9755-170F33871D08}" type="slidenum">
              <a:rPr lang="en-US" b="0" smtClean="0">
                <a:latin typeface="Times New Roman" pitchFamily="18" charset="0"/>
              </a:rPr>
              <a:pPr eaLnBrk="1" hangingPunct="1"/>
              <a:t>18</a:t>
            </a:fld>
            <a:endParaRPr lang="en-US" b="0" smtClean="0">
              <a:latin typeface="Times New Roman" pitchFamily="18"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b="1">
                <a:solidFill>
                  <a:schemeClr val="tx1"/>
                </a:solidFill>
                <a:latin typeface="Arial" pitchFamily="34" charset="0"/>
              </a:defRPr>
            </a:lvl1pPr>
            <a:lvl2pPr marL="742950" indent="-285750" defTabSz="966788" eaLnBrk="0" hangingPunct="0">
              <a:defRPr b="1">
                <a:solidFill>
                  <a:schemeClr val="tx1"/>
                </a:solidFill>
                <a:latin typeface="Arial" pitchFamily="34" charset="0"/>
              </a:defRPr>
            </a:lvl2pPr>
            <a:lvl3pPr marL="1143000" indent="-228600" defTabSz="966788" eaLnBrk="0" hangingPunct="0">
              <a:defRPr b="1">
                <a:solidFill>
                  <a:schemeClr val="tx1"/>
                </a:solidFill>
                <a:latin typeface="Arial" pitchFamily="34" charset="0"/>
              </a:defRPr>
            </a:lvl3pPr>
            <a:lvl4pPr marL="1600200" indent="-228600" defTabSz="966788" eaLnBrk="0" hangingPunct="0">
              <a:defRPr b="1">
                <a:solidFill>
                  <a:schemeClr val="tx1"/>
                </a:solidFill>
                <a:latin typeface="Arial" pitchFamily="34" charset="0"/>
              </a:defRPr>
            </a:lvl4pPr>
            <a:lvl5pPr marL="2057400" indent="-228600" defTabSz="966788" eaLnBrk="0" hangingPunct="0">
              <a:defRPr b="1">
                <a:solidFill>
                  <a:schemeClr val="tx1"/>
                </a:solidFill>
                <a:latin typeface="Arial" pitchFamily="34" charset="0"/>
              </a:defRPr>
            </a:lvl5pPr>
            <a:lvl6pPr marL="2514600" indent="-228600" defTabSz="966788" eaLnBrk="0" fontAlgn="base" hangingPunct="0">
              <a:spcBef>
                <a:spcPct val="0"/>
              </a:spcBef>
              <a:spcAft>
                <a:spcPct val="0"/>
              </a:spcAft>
              <a:defRPr b="1">
                <a:solidFill>
                  <a:schemeClr val="tx1"/>
                </a:solidFill>
                <a:latin typeface="Arial" pitchFamily="34" charset="0"/>
              </a:defRPr>
            </a:lvl6pPr>
            <a:lvl7pPr marL="2971800" indent="-228600" defTabSz="966788" eaLnBrk="0" fontAlgn="base" hangingPunct="0">
              <a:spcBef>
                <a:spcPct val="0"/>
              </a:spcBef>
              <a:spcAft>
                <a:spcPct val="0"/>
              </a:spcAft>
              <a:defRPr b="1">
                <a:solidFill>
                  <a:schemeClr val="tx1"/>
                </a:solidFill>
                <a:latin typeface="Arial" pitchFamily="34" charset="0"/>
              </a:defRPr>
            </a:lvl7pPr>
            <a:lvl8pPr marL="3429000" indent="-228600" defTabSz="966788" eaLnBrk="0" fontAlgn="base" hangingPunct="0">
              <a:spcBef>
                <a:spcPct val="0"/>
              </a:spcBef>
              <a:spcAft>
                <a:spcPct val="0"/>
              </a:spcAft>
              <a:defRPr b="1">
                <a:solidFill>
                  <a:schemeClr val="tx1"/>
                </a:solidFill>
                <a:latin typeface="Arial" pitchFamily="34" charset="0"/>
              </a:defRPr>
            </a:lvl8pPr>
            <a:lvl9pPr marL="3886200" indent="-228600" defTabSz="966788" eaLnBrk="0" fontAlgn="base" hangingPunct="0">
              <a:spcBef>
                <a:spcPct val="0"/>
              </a:spcBef>
              <a:spcAft>
                <a:spcPct val="0"/>
              </a:spcAft>
              <a:defRPr b="1">
                <a:solidFill>
                  <a:schemeClr val="tx1"/>
                </a:solidFill>
                <a:latin typeface="Arial" pitchFamily="34" charset="0"/>
              </a:defRPr>
            </a:lvl9pPr>
          </a:lstStyle>
          <a:p>
            <a:pPr eaLnBrk="1" hangingPunct="1"/>
            <a:fld id="{1D703C79-2D84-47B5-8DA6-99E8EE586280}" type="slidenum">
              <a:rPr lang="en-US" b="0" smtClean="0">
                <a:latin typeface="Times New Roman" pitchFamily="18" charset="0"/>
              </a:rPr>
              <a:pPr eaLnBrk="1" hangingPunct="1"/>
              <a:t>19</a:t>
            </a:fld>
            <a:endParaRPr lang="en-US" b="0" smtClean="0">
              <a:latin typeface="Times New Roman" pitchFamily="18"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b="1">
                <a:solidFill>
                  <a:schemeClr val="tx1"/>
                </a:solidFill>
                <a:latin typeface="Arial" pitchFamily="34" charset="0"/>
              </a:defRPr>
            </a:lvl1pPr>
            <a:lvl2pPr marL="742950" indent="-285750" defTabSz="966788" eaLnBrk="0" hangingPunct="0">
              <a:defRPr b="1">
                <a:solidFill>
                  <a:schemeClr val="tx1"/>
                </a:solidFill>
                <a:latin typeface="Arial" pitchFamily="34" charset="0"/>
              </a:defRPr>
            </a:lvl2pPr>
            <a:lvl3pPr marL="1143000" indent="-228600" defTabSz="966788" eaLnBrk="0" hangingPunct="0">
              <a:defRPr b="1">
                <a:solidFill>
                  <a:schemeClr val="tx1"/>
                </a:solidFill>
                <a:latin typeface="Arial" pitchFamily="34" charset="0"/>
              </a:defRPr>
            </a:lvl3pPr>
            <a:lvl4pPr marL="1600200" indent="-228600" defTabSz="966788" eaLnBrk="0" hangingPunct="0">
              <a:defRPr b="1">
                <a:solidFill>
                  <a:schemeClr val="tx1"/>
                </a:solidFill>
                <a:latin typeface="Arial" pitchFamily="34" charset="0"/>
              </a:defRPr>
            </a:lvl4pPr>
            <a:lvl5pPr marL="2057400" indent="-228600" defTabSz="966788" eaLnBrk="0" hangingPunct="0">
              <a:defRPr b="1">
                <a:solidFill>
                  <a:schemeClr val="tx1"/>
                </a:solidFill>
                <a:latin typeface="Arial" pitchFamily="34" charset="0"/>
              </a:defRPr>
            </a:lvl5pPr>
            <a:lvl6pPr marL="2514600" indent="-228600" defTabSz="966788" eaLnBrk="0" fontAlgn="base" hangingPunct="0">
              <a:spcBef>
                <a:spcPct val="0"/>
              </a:spcBef>
              <a:spcAft>
                <a:spcPct val="0"/>
              </a:spcAft>
              <a:defRPr b="1">
                <a:solidFill>
                  <a:schemeClr val="tx1"/>
                </a:solidFill>
                <a:latin typeface="Arial" pitchFamily="34" charset="0"/>
              </a:defRPr>
            </a:lvl6pPr>
            <a:lvl7pPr marL="2971800" indent="-228600" defTabSz="966788" eaLnBrk="0" fontAlgn="base" hangingPunct="0">
              <a:spcBef>
                <a:spcPct val="0"/>
              </a:spcBef>
              <a:spcAft>
                <a:spcPct val="0"/>
              </a:spcAft>
              <a:defRPr b="1">
                <a:solidFill>
                  <a:schemeClr val="tx1"/>
                </a:solidFill>
                <a:latin typeface="Arial" pitchFamily="34" charset="0"/>
              </a:defRPr>
            </a:lvl7pPr>
            <a:lvl8pPr marL="3429000" indent="-228600" defTabSz="966788" eaLnBrk="0" fontAlgn="base" hangingPunct="0">
              <a:spcBef>
                <a:spcPct val="0"/>
              </a:spcBef>
              <a:spcAft>
                <a:spcPct val="0"/>
              </a:spcAft>
              <a:defRPr b="1">
                <a:solidFill>
                  <a:schemeClr val="tx1"/>
                </a:solidFill>
                <a:latin typeface="Arial" pitchFamily="34" charset="0"/>
              </a:defRPr>
            </a:lvl8pPr>
            <a:lvl9pPr marL="3886200" indent="-228600" defTabSz="966788" eaLnBrk="0" fontAlgn="base" hangingPunct="0">
              <a:spcBef>
                <a:spcPct val="0"/>
              </a:spcBef>
              <a:spcAft>
                <a:spcPct val="0"/>
              </a:spcAft>
              <a:defRPr b="1">
                <a:solidFill>
                  <a:schemeClr val="tx1"/>
                </a:solidFill>
                <a:latin typeface="Arial" pitchFamily="34" charset="0"/>
              </a:defRPr>
            </a:lvl9pPr>
          </a:lstStyle>
          <a:p>
            <a:pPr eaLnBrk="1" hangingPunct="1"/>
            <a:fld id="{B2C6D8D5-4205-4D22-BB1B-654D8517D1D3}" type="slidenum">
              <a:rPr lang="en-US" b="0" smtClean="0">
                <a:latin typeface="Times New Roman" pitchFamily="18" charset="0"/>
              </a:rPr>
              <a:pPr eaLnBrk="1" hangingPunct="1"/>
              <a:t>2</a:t>
            </a:fld>
            <a:endParaRPr lang="en-US" b="0" smtClean="0">
              <a:latin typeface="Times New Roman" pitchFamily="18" charset="0"/>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b="1">
                <a:solidFill>
                  <a:schemeClr val="tx1"/>
                </a:solidFill>
                <a:latin typeface="Arial" charset="0"/>
              </a:defRPr>
            </a:lvl1pPr>
            <a:lvl2pPr marL="742950" indent="-285750" defTabSz="966788" eaLnBrk="0" hangingPunct="0">
              <a:defRPr b="1">
                <a:solidFill>
                  <a:schemeClr val="tx1"/>
                </a:solidFill>
                <a:latin typeface="Arial" charset="0"/>
              </a:defRPr>
            </a:lvl2pPr>
            <a:lvl3pPr marL="1143000" indent="-228600" defTabSz="966788" eaLnBrk="0" hangingPunct="0">
              <a:defRPr b="1">
                <a:solidFill>
                  <a:schemeClr val="tx1"/>
                </a:solidFill>
                <a:latin typeface="Arial" charset="0"/>
              </a:defRPr>
            </a:lvl3pPr>
            <a:lvl4pPr marL="1600200" indent="-228600" defTabSz="966788" eaLnBrk="0" hangingPunct="0">
              <a:defRPr b="1">
                <a:solidFill>
                  <a:schemeClr val="tx1"/>
                </a:solidFill>
                <a:latin typeface="Arial" charset="0"/>
              </a:defRPr>
            </a:lvl4pPr>
            <a:lvl5pPr marL="2057400" indent="-228600" defTabSz="966788" eaLnBrk="0" hangingPunct="0">
              <a:defRPr b="1">
                <a:solidFill>
                  <a:schemeClr val="tx1"/>
                </a:solidFill>
                <a:latin typeface="Arial" charset="0"/>
              </a:defRPr>
            </a:lvl5pPr>
            <a:lvl6pPr marL="2514600" indent="-228600" defTabSz="966788" eaLnBrk="0" fontAlgn="base" hangingPunct="0">
              <a:spcBef>
                <a:spcPct val="0"/>
              </a:spcBef>
              <a:spcAft>
                <a:spcPct val="0"/>
              </a:spcAft>
              <a:defRPr b="1">
                <a:solidFill>
                  <a:schemeClr val="tx1"/>
                </a:solidFill>
                <a:latin typeface="Arial" charset="0"/>
              </a:defRPr>
            </a:lvl6pPr>
            <a:lvl7pPr marL="2971800" indent="-228600" defTabSz="966788" eaLnBrk="0" fontAlgn="base" hangingPunct="0">
              <a:spcBef>
                <a:spcPct val="0"/>
              </a:spcBef>
              <a:spcAft>
                <a:spcPct val="0"/>
              </a:spcAft>
              <a:defRPr b="1">
                <a:solidFill>
                  <a:schemeClr val="tx1"/>
                </a:solidFill>
                <a:latin typeface="Arial" charset="0"/>
              </a:defRPr>
            </a:lvl7pPr>
            <a:lvl8pPr marL="3429000" indent="-228600" defTabSz="966788" eaLnBrk="0" fontAlgn="base" hangingPunct="0">
              <a:spcBef>
                <a:spcPct val="0"/>
              </a:spcBef>
              <a:spcAft>
                <a:spcPct val="0"/>
              </a:spcAft>
              <a:defRPr b="1">
                <a:solidFill>
                  <a:schemeClr val="tx1"/>
                </a:solidFill>
                <a:latin typeface="Arial" charset="0"/>
              </a:defRPr>
            </a:lvl8pPr>
            <a:lvl9pPr marL="3886200" indent="-228600" defTabSz="966788" eaLnBrk="0" fontAlgn="base" hangingPunct="0">
              <a:spcBef>
                <a:spcPct val="0"/>
              </a:spcBef>
              <a:spcAft>
                <a:spcPct val="0"/>
              </a:spcAft>
              <a:defRPr b="1">
                <a:solidFill>
                  <a:schemeClr val="tx1"/>
                </a:solidFill>
                <a:latin typeface="Arial" charset="0"/>
              </a:defRPr>
            </a:lvl9pPr>
          </a:lstStyle>
          <a:p>
            <a:pPr eaLnBrk="1" hangingPunct="1"/>
            <a:fld id="{E7F3B2AE-5904-4D11-85EB-DDD798024AF3}" type="slidenum">
              <a:rPr lang="en-US" b="0" smtClean="0">
                <a:latin typeface="Times New Roman" pitchFamily="18" charset="0"/>
              </a:rPr>
              <a:pPr eaLnBrk="1" hangingPunct="1"/>
              <a:t>3</a:t>
            </a:fld>
            <a:endParaRPr lang="en-US" b="0" smtClean="0">
              <a:latin typeface="Times New Roman" pitchFamily="18"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b="1">
                <a:solidFill>
                  <a:schemeClr val="tx1"/>
                </a:solidFill>
                <a:latin typeface="Arial" pitchFamily="34" charset="0"/>
              </a:defRPr>
            </a:lvl1pPr>
            <a:lvl2pPr marL="742950" indent="-285750" defTabSz="966788" eaLnBrk="0" hangingPunct="0">
              <a:defRPr b="1">
                <a:solidFill>
                  <a:schemeClr val="tx1"/>
                </a:solidFill>
                <a:latin typeface="Arial" pitchFamily="34" charset="0"/>
              </a:defRPr>
            </a:lvl2pPr>
            <a:lvl3pPr marL="1143000" indent="-228600" defTabSz="966788" eaLnBrk="0" hangingPunct="0">
              <a:defRPr b="1">
                <a:solidFill>
                  <a:schemeClr val="tx1"/>
                </a:solidFill>
                <a:latin typeface="Arial" pitchFamily="34" charset="0"/>
              </a:defRPr>
            </a:lvl3pPr>
            <a:lvl4pPr marL="1600200" indent="-228600" defTabSz="966788" eaLnBrk="0" hangingPunct="0">
              <a:defRPr b="1">
                <a:solidFill>
                  <a:schemeClr val="tx1"/>
                </a:solidFill>
                <a:latin typeface="Arial" pitchFamily="34" charset="0"/>
              </a:defRPr>
            </a:lvl4pPr>
            <a:lvl5pPr marL="2057400" indent="-228600" defTabSz="966788" eaLnBrk="0" hangingPunct="0">
              <a:defRPr b="1">
                <a:solidFill>
                  <a:schemeClr val="tx1"/>
                </a:solidFill>
                <a:latin typeface="Arial" pitchFamily="34" charset="0"/>
              </a:defRPr>
            </a:lvl5pPr>
            <a:lvl6pPr marL="2514600" indent="-228600" defTabSz="966788" eaLnBrk="0" fontAlgn="base" hangingPunct="0">
              <a:spcBef>
                <a:spcPct val="0"/>
              </a:spcBef>
              <a:spcAft>
                <a:spcPct val="0"/>
              </a:spcAft>
              <a:defRPr b="1">
                <a:solidFill>
                  <a:schemeClr val="tx1"/>
                </a:solidFill>
                <a:latin typeface="Arial" pitchFamily="34" charset="0"/>
              </a:defRPr>
            </a:lvl6pPr>
            <a:lvl7pPr marL="2971800" indent="-228600" defTabSz="966788" eaLnBrk="0" fontAlgn="base" hangingPunct="0">
              <a:spcBef>
                <a:spcPct val="0"/>
              </a:spcBef>
              <a:spcAft>
                <a:spcPct val="0"/>
              </a:spcAft>
              <a:defRPr b="1">
                <a:solidFill>
                  <a:schemeClr val="tx1"/>
                </a:solidFill>
                <a:latin typeface="Arial" pitchFamily="34" charset="0"/>
              </a:defRPr>
            </a:lvl7pPr>
            <a:lvl8pPr marL="3429000" indent="-228600" defTabSz="966788" eaLnBrk="0" fontAlgn="base" hangingPunct="0">
              <a:spcBef>
                <a:spcPct val="0"/>
              </a:spcBef>
              <a:spcAft>
                <a:spcPct val="0"/>
              </a:spcAft>
              <a:defRPr b="1">
                <a:solidFill>
                  <a:schemeClr val="tx1"/>
                </a:solidFill>
                <a:latin typeface="Arial" pitchFamily="34" charset="0"/>
              </a:defRPr>
            </a:lvl8pPr>
            <a:lvl9pPr marL="3886200" indent="-228600" defTabSz="966788" eaLnBrk="0" fontAlgn="base" hangingPunct="0">
              <a:spcBef>
                <a:spcPct val="0"/>
              </a:spcBef>
              <a:spcAft>
                <a:spcPct val="0"/>
              </a:spcAft>
              <a:defRPr b="1">
                <a:solidFill>
                  <a:schemeClr val="tx1"/>
                </a:solidFill>
                <a:latin typeface="Arial" pitchFamily="34" charset="0"/>
              </a:defRPr>
            </a:lvl9pPr>
          </a:lstStyle>
          <a:p>
            <a:pPr eaLnBrk="1" hangingPunct="1"/>
            <a:fld id="{0347AF4C-DD93-4665-B8F6-C177EF1D2C67}" type="slidenum">
              <a:rPr lang="en-US" b="0" smtClean="0">
                <a:latin typeface="Times New Roman" pitchFamily="18" charset="0"/>
              </a:rPr>
              <a:pPr eaLnBrk="1" hangingPunct="1"/>
              <a:t>4</a:t>
            </a:fld>
            <a:endParaRPr lang="en-US" b="0" smtClean="0">
              <a:latin typeface="Times New Roman" pitchFamily="18" charset="0"/>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b="1">
                <a:solidFill>
                  <a:schemeClr val="tx1"/>
                </a:solidFill>
                <a:latin typeface="Arial" pitchFamily="34" charset="0"/>
              </a:defRPr>
            </a:lvl1pPr>
            <a:lvl2pPr marL="742950" indent="-285750" defTabSz="966788" eaLnBrk="0" hangingPunct="0">
              <a:defRPr b="1">
                <a:solidFill>
                  <a:schemeClr val="tx1"/>
                </a:solidFill>
                <a:latin typeface="Arial" pitchFamily="34" charset="0"/>
              </a:defRPr>
            </a:lvl2pPr>
            <a:lvl3pPr marL="1143000" indent="-228600" defTabSz="966788" eaLnBrk="0" hangingPunct="0">
              <a:defRPr b="1">
                <a:solidFill>
                  <a:schemeClr val="tx1"/>
                </a:solidFill>
                <a:latin typeface="Arial" pitchFamily="34" charset="0"/>
              </a:defRPr>
            </a:lvl3pPr>
            <a:lvl4pPr marL="1600200" indent="-228600" defTabSz="966788" eaLnBrk="0" hangingPunct="0">
              <a:defRPr b="1">
                <a:solidFill>
                  <a:schemeClr val="tx1"/>
                </a:solidFill>
                <a:latin typeface="Arial" pitchFamily="34" charset="0"/>
              </a:defRPr>
            </a:lvl4pPr>
            <a:lvl5pPr marL="2057400" indent="-228600" defTabSz="966788" eaLnBrk="0" hangingPunct="0">
              <a:defRPr b="1">
                <a:solidFill>
                  <a:schemeClr val="tx1"/>
                </a:solidFill>
                <a:latin typeface="Arial" pitchFamily="34" charset="0"/>
              </a:defRPr>
            </a:lvl5pPr>
            <a:lvl6pPr marL="2514600" indent="-228600" defTabSz="966788" eaLnBrk="0" fontAlgn="base" hangingPunct="0">
              <a:spcBef>
                <a:spcPct val="0"/>
              </a:spcBef>
              <a:spcAft>
                <a:spcPct val="0"/>
              </a:spcAft>
              <a:defRPr b="1">
                <a:solidFill>
                  <a:schemeClr val="tx1"/>
                </a:solidFill>
                <a:latin typeface="Arial" pitchFamily="34" charset="0"/>
              </a:defRPr>
            </a:lvl6pPr>
            <a:lvl7pPr marL="2971800" indent="-228600" defTabSz="966788" eaLnBrk="0" fontAlgn="base" hangingPunct="0">
              <a:spcBef>
                <a:spcPct val="0"/>
              </a:spcBef>
              <a:spcAft>
                <a:spcPct val="0"/>
              </a:spcAft>
              <a:defRPr b="1">
                <a:solidFill>
                  <a:schemeClr val="tx1"/>
                </a:solidFill>
                <a:latin typeface="Arial" pitchFamily="34" charset="0"/>
              </a:defRPr>
            </a:lvl7pPr>
            <a:lvl8pPr marL="3429000" indent="-228600" defTabSz="966788" eaLnBrk="0" fontAlgn="base" hangingPunct="0">
              <a:spcBef>
                <a:spcPct val="0"/>
              </a:spcBef>
              <a:spcAft>
                <a:spcPct val="0"/>
              </a:spcAft>
              <a:defRPr b="1">
                <a:solidFill>
                  <a:schemeClr val="tx1"/>
                </a:solidFill>
                <a:latin typeface="Arial" pitchFamily="34" charset="0"/>
              </a:defRPr>
            </a:lvl8pPr>
            <a:lvl9pPr marL="3886200" indent="-228600" defTabSz="966788" eaLnBrk="0" fontAlgn="base" hangingPunct="0">
              <a:spcBef>
                <a:spcPct val="0"/>
              </a:spcBef>
              <a:spcAft>
                <a:spcPct val="0"/>
              </a:spcAft>
              <a:defRPr b="1">
                <a:solidFill>
                  <a:schemeClr val="tx1"/>
                </a:solidFill>
                <a:latin typeface="Arial" pitchFamily="34" charset="0"/>
              </a:defRPr>
            </a:lvl9pPr>
          </a:lstStyle>
          <a:p>
            <a:pPr eaLnBrk="1" hangingPunct="1"/>
            <a:fld id="{15D6C5DC-3C6B-4E0B-99AD-27025095333E}" type="slidenum">
              <a:rPr lang="en-US" b="0" smtClean="0">
                <a:latin typeface="Times New Roman" pitchFamily="18" charset="0"/>
              </a:rPr>
              <a:pPr eaLnBrk="1" hangingPunct="1"/>
              <a:t>5</a:t>
            </a:fld>
            <a:endParaRPr lang="en-US" b="0" smtClean="0">
              <a:latin typeface="Times New Roman" pitchFamily="18"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itchFamily="34" charset="0"/>
            </a:endParaRPr>
          </a:p>
        </p:txBody>
      </p:sp>
      <p:sp>
        <p:nvSpPr>
          <p:cNvPr id="307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b="1">
                <a:solidFill>
                  <a:schemeClr val="tx1"/>
                </a:solidFill>
                <a:latin typeface="Arial" pitchFamily="34" charset="0"/>
              </a:defRPr>
            </a:lvl1pPr>
            <a:lvl2pPr marL="742950" indent="-285750" defTabSz="966788" eaLnBrk="0" hangingPunct="0">
              <a:defRPr b="1">
                <a:solidFill>
                  <a:schemeClr val="tx1"/>
                </a:solidFill>
                <a:latin typeface="Arial" pitchFamily="34" charset="0"/>
              </a:defRPr>
            </a:lvl2pPr>
            <a:lvl3pPr marL="1143000" indent="-228600" defTabSz="966788" eaLnBrk="0" hangingPunct="0">
              <a:defRPr b="1">
                <a:solidFill>
                  <a:schemeClr val="tx1"/>
                </a:solidFill>
                <a:latin typeface="Arial" pitchFamily="34" charset="0"/>
              </a:defRPr>
            </a:lvl3pPr>
            <a:lvl4pPr marL="1600200" indent="-228600" defTabSz="966788" eaLnBrk="0" hangingPunct="0">
              <a:defRPr b="1">
                <a:solidFill>
                  <a:schemeClr val="tx1"/>
                </a:solidFill>
                <a:latin typeface="Arial" pitchFamily="34" charset="0"/>
              </a:defRPr>
            </a:lvl4pPr>
            <a:lvl5pPr marL="2057400" indent="-228600" defTabSz="966788" eaLnBrk="0" hangingPunct="0">
              <a:defRPr b="1">
                <a:solidFill>
                  <a:schemeClr val="tx1"/>
                </a:solidFill>
                <a:latin typeface="Arial" pitchFamily="34" charset="0"/>
              </a:defRPr>
            </a:lvl5pPr>
            <a:lvl6pPr marL="2514600" indent="-228600" defTabSz="966788" eaLnBrk="0" fontAlgn="base" hangingPunct="0">
              <a:spcBef>
                <a:spcPct val="0"/>
              </a:spcBef>
              <a:spcAft>
                <a:spcPct val="0"/>
              </a:spcAft>
              <a:defRPr b="1">
                <a:solidFill>
                  <a:schemeClr val="tx1"/>
                </a:solidFill>
                <a:latin typeface="Arial" pitchFamily="34" charset="0"/>
              </a:defRPr>
            </a:lvl6pPr>
            <a:lvl7pPr marL="2971800" indent="-228600" defTabSz="966788" eaLnBrk="0" fontAlgn="base" hangingPunct="0">
              <a:spcBef>
                <a:spcPct val="0"/>
              </a:spcBef>
              <a:spcAft>
                <a:spcPct val="0"/>
              </a:spcAft>
              <a:defRPr b="1">
                <a:solidFill>
                  <a:schemeClr val="tx1"/>
                </a:solidFill>
                <a:latin typeface="Arial" pitchFamily="34" charset="0"/>
              </a:defRPr>
            </a:lvl7pPr>
            <a:lvl8pPr marL="3429000" indent="-228600" defTabSz="966788" eaLnBrk="0" fontAlgn="base" hangingPunct="0">
              <a:spcBef>
                <a:spcPct val="0"/>
              </a:spcBef>
              <a:spcAft>
                <a:spcPct val="0"/>
              </a:spcAft>
              <a:defRPr b="1">
                <a:solidFill>
                  <a:schemeClr val="tx1"/>
                </a:solidFill>
                <a:latin typeface="Arial" pitchFamily="34" charset="0"/>
              </a:defRPr>
            </a:lvl8pPr>
            <a:lvl9pPr marL="3886200" indent="-228600" defTabSz="966788" eaLnBrk="0" fontAlgn="base" hangingPunct="0">
              <a:spcBef>
                <a:spcPct val="0"/>
              </a:spcBef>
              <a:spcAft>
                <a:spcPct val="0"/>
              </a:spcAft>
              <a:defRPr b="1">
                <a:solidFill>
                  <a:schemeClr val="tx1"/>
                </a:solidFill>
                <a:latin typeface="Arial" pitchFamily="34" charset="0"/>
              </a:defRPr>
            </a:lvl9pPr>
          </a:lstStyle>
          <a:p>
            <a:pPr eaLnBrk="1" hangingPunct="1"/>
            <a:fld id="{CA0056DA-C8BB-4300-A175-FC9D8F639328}" type="slidenum">
              <a:rPr lang="en-US" b="0" smtClean="0"/>
              <a:pPr eaLnBrk="1" hangingPunct="1"/>
              <a:t>6</a:t>
            </a:fld>
            <a:endParaRPr lang="en-US" b="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itchFamily="34" charset="0"/>
            </a:endParaRPr>
          </a:p>
        </p:txBody>
      </p:sp>
      <p:sp>
        <p:nvSpPr>
          <p:cNvPr id="317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b="1">
                <a:solidFill>
                  <a:schemeClr val="tx1"/>
                </a:solidFill>
                <a:latin typeface="Arial" pitchFamily="34" charset="0"/>
              </a:defRPr>
            </a:lvl1pPr>
            <a:lvl2pPr marL="742950" indent="-285750" defTabSz="966788" eaLnBrk="0" hangingPunct="0">
              <a:defRPr b="1">
                <a:solidFill>
                  <a:schemeClr val="tx1"/>
                </a:solidFill>
                <a:latin typeface="Arial" pitchFamily="34" charset="0"/>
              </a:defRPr>
            </a:lvl2pPr>
            <a:lvl3pPr marL="1143000" indent="-228600" defTabSz="966788" eaLnBrk="0" hangingPunct="0">
              <a:defRPr b="1">
                <a:solidFill>
                  <a:schemeClr val="tx1"/>
                </a:solidFill>
                <a:latin typeface="Arial" pitchFamily="34" charset="0"/>
              </a:defRPr>
            </a:lvl3pPr>
            <a:lvl4pPr marL="1600200" indent="-228600" defTabSz="966788" eaLnBrk="0" hangingPunct="0">
              <a:defRPr b="1">
                <a:solidFill>
                  <a:schemeClr val="tx1"/>
                </a:solidFill>
                <a:latin typeface="Arial" pitchFamily="34" charset="0"/>
              </a:defRPr>
            </a:lvl4pPr>
            <a:lvl5pPr marL="2057400" indent="-228600" defTabSz="966788" eaLnBrk="0" hangingPunct="0">
              <a:defRPr b="1">
                <a:solidFill>
                  <a:schemeClr val="tx1"/>
                </a:solidFill>
                <a:latin typeface="Arial" pitchFamily="34" charset="0"/>
              </a:defRPr>
            </a:lvl5pPr>
            <a:lvl6pPr marL="2514600" indent="-228600" defTabSz="966788" eaLnBrk="0" fontAlgn="base" hangingPunct="0">
              <a:spcBef>
                <a:spcPct val="0"/>
              </a:spcBef>
              <a:spcAft>
                <a:spcPct val="0"/>
              </a:spcAft>
              <a:defRPr b="1">
                <a:solidFill>
                  <a:schemeClr val="tx1"/>
                </a:solidFill>
                <a:latin typeface="Arial" pitchFamily="34" charset="0"/>
              </a:defRPr>
            </a:lvl6pPr>
            <a:lvl7pPr marL="2971800" indent="-228600" defTabSz="966788" eaLnBrk="0" fontAlgn="base" hangingPunct="0">
              <a:spcBef>
                <a:spcPct val="0"/>
              </a:spcBef>
              <a:spcAft>
                <a:spcPct val="0"/>
              </a:spcAft>
              <a:defRPr b="1">
                <a:solidFill>
                  <a:schemeClr val="tx1"/>
                </a:solidFill>
                <a:latin typeface="Arial" pitchFamily="34" charset="0"/>
              </a:defRPr>
            </a:lvl7pPr>
            <a:lvl8pPr marL="3429000" indent="-228600" defTabSz="966788" eaLnBrk="0" fontAlgn="base" hangingPunct="0">
              <a:spcBef>
                <a:spcPct val="0"/>
              </a:spcBef>
              <a:spcAft>
                <a:spcPct val="0"/>
              </a:spcAft>
              <a:defRPr b="1">
                <a:solidFill>
                  <a:schemeClr val="tx1"/>
                </a:solidFill>
                <a:latin typeface="Arial" pitchFamily="34" charset="0"/>
              </a:defRPr>
            </a:lvl8pPr>
            <a:lvl9pPr marL="3886200" indent="-228600" defTabSz="966788" eaLnBrk="0" fontAlgn="base" hangingPunct="0">
              <a:spcBef>
                <a:spcPct val="0"/>
              </a:spcBef>
              <a:spcAft>
                <a:spcPct val="0"/>
              </a:spcAft>
              <a:defRPr b="1">
                <a:solidFill>
                  <a:schemeClr val="tx1"/>
                </a:solidFill>
                <a:latin typeface="Arial" pitchFamily="34" charset="0"/>
              </a:defRPr>
            </a:lvl9pPr>
          </a:lstStyle>
          <a:p>
            <a:pPr eaLnBrk="1" hangingPunct="1"/>
            <a:fld id="{0E2C1785-870F-4676-BC5B-FAF96794EEF9}" type="slidenum">
              <a:rPr lang="en-US" b="0" smtClean="0"/>
              <a:pPr eaLnBrk="1" hangingPunct="1"/>
              <a:t>7</a:t>
            </a:fld>
            <a:endParaRPr lang="en-US" b="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b="1">
                <a:solidFill>
                  <a:schemeClr val="tx1"/>
                </a:solidFill>
                <a:latin typeface="Arial" pitchFamily="34" charset="0"/>
              </a:defRPr>
            </a:lvl1pPr>
            <a:lvl2pPr marL="742950" indent="-285750" defTabSz="966788" eaLnBrk="0" hangingPunct="0">
              <a:defRPr b="1">
                <a:solidFill>
                  <a:schemeClr val="tx1"/>
                </a:solidFill>
                <a:latin typeface="Arial" pitchFamily="34" charset="0"/>
              </a:defRPr>
            </a:lvl2pPr>
            <a:lvl3pPr marL="1143000" indent="-228600" defTabSz="966788" eaLnBrk="0" hangingPunct="0">
              <a:defRPr b="1">
                <a:solidFill>
                  <a:schemeClr val="tx1"/>
                </a:solidFill>
                <a:latin typeface="Arial" pitchFamily="34" charset="0"/>
              </a:defRPr>
            </a:lvl3pPr>
            <a:lvl4pPr marL="1600200" indent="-228600" defTabSz="966788" eaLnBrk="0" hangingPunct="0">
              <a:defRPr b="1">
                <a:solidFill>
                  <a:schemeClr val="tx1"/>
                </a:solidFill>
                <a:latin typeface="Arial" pitchFamily="34" charset="0"/>
              </a:defRPr>
            </a:lvl4pPr>
            <a:lvl5pPr marL="2057400" indent="-228600" defTabSz="966788" eaLnBrk="0" hangingPunct="0">
              <a:defRPr b="1">
                <a:solidFill>
                  <a:schemeClr val="tx1"/>
                </a:solidFill>
                <a:latin typeface="Arial" pitchFamily="34" charset="0"/>
              </a:defRPr>
            </a:lvl5pPr>
            <a:lvl6pPr marL="2514600" indent="-228600" defTabSz="966788" eaLnBrk="0" fontAlgn="base" hangingPunct="0">
              <a:spcBef>
                <a:spcPct val="0"/>
              </a:spcBef>
              <a:spcAft>
                <a:spcPct val="0"/>
              </a:spcAft>
              <a:defRPr b="1">
                <a:solidFill>
                  <a:schemeClr val="tx1"/>
                </a:solidFill>
                <a:latin typeface="Arial" pitchFamily="34" charset="0"/>
              </a:defRPr>
            </a:lvl6pPr>
            <a:lvl7pPr marL="2971800" indent="-228600" defTabSz="966788" eaLnBrk="0" fontAlgn="base" hangingPunct="0">
              <a:spcBef>
                <a:spcPct val="0"/>
              </a:spcBef>
              <a:spcAft>
                <a:spcPct val="0"/>
              </a:spcAft>
              <a:defRPr b="1">
                <a:solidFill>
                  <a:schemeClr val="tx1"/>
                </a:solidFill>
                <a:latin typeface="Arial" pitchFamily="34" charset="0"/>
              </a:defRPr>
            </a:lvl7pPr>
            <a:lvl8pPr marL="3429000" indent="-228600" defTabSz="966788" eaLnBrk="0" fontAlgn="base" hangingPunct="0">
              <a:spcBef>
                <a:spcPct val="0"/>
              </a:spcBef>
              <a:spcAft>
                <a:spcPct val="0"/>
              </a:spcAft>
              <a:defRPr b="1">
                <a:solidFill>
                  <a:schemeClr val="tx1"/>
                </a:solidFill>
                <a:latin typeface="Arial" pitchFamily="34" charset="0"/>
              </a:defRPr>
            </a:lvl8pPr>
            <a:lvl9pPr marL="3886200" indent="-228600" defTabSz="966788" eaLnBrk="0" fontAlgn="base" hangingPunct="0">
              <a:spcBef>
                <a:spcPct val="0"/>
              </a:spcBef>
              <a:spcAft>
                <a:spcPct val="0"/>
              </a:spcAft>
              <a:defRPr b="1">
                <a:solidFill>
                  <a:schemeClr val="tx1"/>
                </a:solidFill>
                <a:latin typeface="Arial" pitchFamily="34" charset="0"/>
              </a:defRPr>
            </a:lvl9pPr>
          </a:lstStyle>
          <a:p>
            <a:pPr eaLnBrk="1" hangingPunct="1"/>
            <a:fld id="{55D1AEFA-9D3E-4613-8489-2E3C5EA33C14}" type="slidenum">
              <a:rPr lang="en-US" b="0" smtClean="0">
                <a:latin typeface="Times New Roman" pitchFamily="18" charset="0"/>
              </a:rPr>
              <a:pPr eaLnBrk="1" hangingPunct="1"/>
              <a:t>8</a:t>
            </a:fld>
            <a:endParaRPr lang="en-US" b="0" smtClean="0">
              <a:latin typeface="Times New Roman" pitchFamily="18"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b="1">
                <a:solidFill>
                  <a:schemeClr val="tx1"/>
                </a:solidFill>
                <a:latin typeface="Arial" pitchFamily="34" charset="0"/>
              </a:defRPr>
            </a:lvl1pPr>
            <a:lvl2pPr marL="742950" indent="-285750" defTabSz="966788" eaLnBrk="0" hangingPunct="0">
              <a:defRPr b="1">
                <a:solidFill>
                  <a:schemeClr val="tx1"/>
                </a:solidFill>
                <a:latin typeface="Arial" pitchFamily="34" charset="0"/>
              </a:defRPr>
            </a:lvl2pPr>
            <a:lvl3pPr marL="1143000" indent="-228600" defTabSz="966788" eaLnBrk="0" hangingPunct="0">
              <a:defRPr b="1">
                <a:solidFill>
                  <a:schemeClr val="tx1"/>
                </a:solidFill>
                <a:latin typeface="Arial" pitchFamily="34" charset="0"/>
              </a:defRPr>
            </a:lvl3pPr>
            <a:lvl4pPr marL="1600200" indent="-228600" defTabSz="966788" eaLnBrk="0" hangingPunct="0">
              <a:defRPr b="1">
                <a:solidFill>
                  <a:schemeClr val="tx1"/>
                </a:solidFill>
                <a:latin typeface="Arial" pitchFamily="34" charset="0"/>
              </a:defRPr>
            </a:lvl4pPr>
            <a:lvl5pPr marL="2057400" indent="-228600" defTabSz="966788" eaLnBrk="0" hangingPunct="0">
              <a:defRPr b="1">
                <a:solidFill>
                  <a:schemeClr val="tx1"/>
                </a:solidFill>
                <a:latin typeface="Arial" pitchFamily="34" charset="0"/>
              </a:defRPr>
            </a:lvl5pPr>
            <a:lvl6pPr marL="2514600" indent="-228600" defTabSz="966788" eaLnBrk="0" fontAlgn="base" hangingPunct="0">
              <a:spcBef>
                <a:spcPct val="0"/>
              </a:spcBef>
              <a:spcAft>
                <a:spcPct val="0"/>
              </a:spcAft>
              <a:defRPr b="1">
                <a:solidFill>
                  <a:schemeClr val="tx1"/>
                </a:solidFill>
                <a:latin typeface="Arial" pitchFamily="34" charset="0"/>
              </a:defRPr>
            </a:lvl6pPr>
            <a:lvl7pPr marL="2971800" indent="-228600" defTabSz="966788" eaLnBrk="0" fontAlgn="base" hangingPunct="0">
              <a:spcBef>
                <a:spcPct val="0"/>
              </a:spcBef>
              <a:spcAft>
                <a:spcPct val="0"/>
              </a:spcAft>
              <a:defRPr b="1">
                <a:solidFill>
                  <a:schemeClr val="tx1"/>
                </a:solidFill>
                <a:latin typeface="Arial" pitchFamily="34" charset="0"/>
              </a:defRPr>
            </a:lvl7pPr>
            <a:lvl8pPr marL="3429000" indent="-228600" defTabSz="966788" eaLnBrk="0" fontAlgn="base" hangingPunct="0">
              <a:spcBef>
                <a:spcPct val="0"/>
              </a:spcBef>
              <a:spcAft>
                <a:spcPct val="0"/>
              </a:spcAft>
              <a:defRPr b="1">
                <a:solidFill>
                  <a:schemeClr val="tx1"/>
                </a:solidFill>
                <a:latin typeface="Arial" pitchFamily="34" charset="0"/>
              </a:defRPr>
            </a:lvl8pPr>
            <a:lvl9pPr marL="3886200" indent="-228600" defTabSz="966788" eaLnBrk="0" fontAlgn="base" hangingPunct="0">
              <a:spcBef>
                <a:spcPct val="0"/>
              </a:spcBef>
              <a:spcAft>
                <a:spcPct val="0"/>
              </a:spcAft>
              <a:defRPr b="1">
                <a:solidFill>
                  <a:schemeClr val="tx1"/>
                </a:solidFill>
                <a:latin typeface="Arial" pitchFamily="34" charset="0"/>
              </a:defRPr>
            </a:lvl9pPr>
          </a:lstStyle>
          <a:p>
            <a:pPr eaLnBrk="1" hangingPunct="1"/>
            <a:fld id="{0C04FDF0-1CD8-4FEE-8E7B-1FFD8532633D}" type="slidenum">
              <a:rPr lang="en-US" b="0" smtClean="0">
                <a:latin typeface="Times New Roman" pitchFamily="18" charset="0"/>
              </a:rPr>
              <a:pPr eaLnBrk="1" hangingPunct="1"/>
              <a:t>9</a:t>
            </a:fld>
            <a:endParaRPr lang="en-US" b="0" smtClean="0">
              <a:latin typeface="Times New Roman" pitchFamily="18"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5867400" cy="6858000"/>
            <a:chOff x="0" y="0"/>
            <a:chExt cx="3696" cy="4320"/>
          </a:xfrm>
        </p:grpSpPr>
        <p:sp>
          <p:nvSpPr>
            <p:cNvPr id="5" name="Rectangle 3"/>
            <p:cNvSpPr>
              <a:spLocks noChangeArrowheads="1"/>
            </p:cNvSpPr>
            <p:nvPr/>
          </p:nvSpPr>
          <p:spPr bwMode="auto">
            <a:xfrm>
              <a:off x="0" y="0"/>
              <a:ext cx="2880"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b="0">
                <a:latin typeface="Times New Roman" pitchFamily="18" charset="0"/>
              </a:endParaRPr>
            </a:p>
          </p:txBody>
        </p:sp>
        <p:sp>
          <p:nvSpPr>
            <p:cNvPr id="6" name="AutoShape 4"/>
            <p:cNvSpPr>
              <a:spLocks noChangeArrowheads="1"/>
            </p:cNvSpPr>
            <p:nvPr/>
          </p:nvSpPr>
          <p:spPr bwMode="white">
            <a:xfrm>
              <a:off x="432" y="624"/>
              <a:ext cx="3264" cy="1200"/>
            </a:xfrm>
            <a:prstGeom prst="roundRect">
              <a:avLst>
                <a:gd name="adj" fmla="val 50000"/>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endParaRPr kumimoji="1" lang="en-US" sz="2400" b="0">
                <a:latin typeface="Times New Roman" pitchFamily="18" charset="0"/>
              </a:endParaRPr>
            </a:p>
          </p:txBody>
        </p:sp>
      </p:grpSp>
      <p:grpSp>
        <p:nvGrpSpPr>
          <p:cNvPr id="7" name="Group 5"/>
          <p:cNvGrpSpPr>
            <a:grpSpLocks/>
          </p:cNvGrpSpPr>
          <p:nvPr/>
        </p:nvGrpSpPr>
        <p:grpSpPr bwMode="auto">
          <a:xfrm>
            <a:off x="4572000" y="3886200"/>
            <a:ext cx="3937000" cy="319088"/>
            <a:chOff x="2288" y="3080"/>
            <a:chExt cx="3072" cy="201"/>
          </a:xfrm>
        </p:grpSpPr>
        <p:sp>
          <p:nvSpPr>
            <p:cNvPr id="8" name="AutoShape 6"/>
            <p:cNvSpPr>
              <a:spLocks noChangeArrowheads="1"/>
            </p:cNvSpPr>
            <p:nvPr/>
          </p:nvSpPr>
          <p:spPr bwMode="auto">
            <a:xfrm flipH="1">
              <a:off x="2288" y="3080"/>
              <a:ext cx="2913" cy="200"/>
            </a:xfrm>
            <a:prstGeom prst="roundRect">
              <a:avLst>
                <a:gd name="adj" fmla="val 0"/>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9" name="AutoShape 7"/>
            <p:cNvSpPr>
              <a:spLocks noChangeArrowheads="1"/>
            </p:cNvSpPr>
            <p:nvPr/>
          </p:nvSpPr>
          <p:spPr bwMode="auto">
            <a:xfrm>
              <a:off x="5196" y="3080"/>
              <a:ext cx="164" cy="201"/>
            </a:xfrm>
            <a:prstGeom prst="flowChartDelay">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grpSp>
      <p:sp>
        <p:nvSpPr>
          <p:cNvPr id="76808" name="Rectangle 8"/>
          <p:cNvSpPr>
            <a:spLocks noGrp="1" noChangeArrowheads="1"/>
          </p:cNvSpPr>
          <p:nvPr>
            <p:ph type="subTitle" idx="1"/>
          </p:nvPr>
        </p:nvSpPr>
        <p:spPr>
          <a:xfrm>
            <a:off x="4572000" y="4267200"/>
            <a:ext cx="4013200" cy="1822450"/>
          </a:xfrm>
        </p:spPr>
        <p:txBody>
          <a:bodyPr anchor="b"/>
          <a:lstStyle>
            <a:lvl1pPr marL="0" indent="0">
              <a:buFont typeface="Wingdings" pitchFamily="2" charset="2"/>
              <a:buNone/>
              <a:defRPr>
                <a:solidFill>
                  <a:schemeClr val="tx2"/>
                </a:solidFill>
              </a:defRPr>
            </a:lvl1pPr>
          </a:lstStyle>
          <a:p>
            <a:r>
              <a:rPr lang="en-US"/>
              <a:t>Click to edit Master subtitle style</a:t>
            </a:r>
          </a:p>
        </p:txBody>
      </p:sp>
      <p:sp>
        <p:nvSpPr>
          <p:cNvPr id="76812" name="AutoShape 12"/>
          <p:cNvSpPr>
            <a:spLocks noGrp="1" noChangeArrowheads="1"/>
          </p:cNvSpPr>
          <p:nvPr>
            <p:ph type="ctrTitle" sz="quarter"/>
          </p:nvPr>
        </p:nvSpPr>
        <p:spPr>
          <a:xfrm>
            <a:off x="685800" y="990600"/>
            <a:ext cx="8229600" cy="1905000"/>
          </a:xfrm>
          <a:prstGeom prst="roundRect">
            <a:avLst>
              <a:gd name="adj" fmla="val 50000"/>
            </a:avLst>
          </a:prstGeom>
        </p:spPr>
        <p:txBody>
          <a:bodyPr anchor="ctr"/>
          <a:lstStyle>
            <a:lvl1pPr algn="ctr">
              <a:defRPr>
                <a:solidFill>
                  <a:schemeClr val="tx1"/>
                </a:solidFill>
              </a:defRPr>
            </a:lvl1pPr>
          </a:lstStyle>
          <a:p>
            <a:r>
              <a:rPr lang="en-US"/>
              <a:t>Click to edit Master title style</a:t>
            </a:r>
          </a:p>
        </p:txBody>
      </p:sp>
      <p:sp>
        <p:nvSpPr>
          <p:cNvPr id="10" name="Rectangle 9"/>
          <p:cNvSpPr>
            <a:spLocks noGrp="1" noChangeArrowheads="1"/>
          </p:cNvSpPr>
          <p:nvPr>
            <p:ph type="dt" sz="quarter" idx="10"/>
          </p:nvPr>
        </p:nvSpPr>
        <p:spPr>
          <a:xfrm>
            <a:off x="2438400" y="6248400"/>
            <a:ext cx="2130425" cy="474663"/>
          </a:xfrm>
        </p:spPr>
        <p:txBody>
          <a:bodyPr/>
          <a:lstStyle>
            <a:lvl1pPr>
              <a:defRPr>
                <a:solidFill>
                  <a:schemeClr val="bg1"/>
                </a:solidFill>
              </a:defRPr>
            </a:lvl1pPr>
          </a:lstStyle>
          <a:p>
            <a:pPr>
              <a:defRPr/>
            </a:pPr>
            <a:fld id="{5886EE46-B856-4009-95A3-EB80FFAAE99C}" type="datetime3">
              <a:rPr lang="en-US"/>
              <a:pPr>
                <a:defRPr/>
              </a:pPr>
              <a:t>29 July 2013</a:t>
            </a:fld>
            <a:endParaRPr lang="en-US"/>
          </a:p>
        </p:txBody>
      </p:sp>
      <p:sp>
        <p:nvSpPr>
          <p:cNvPr id="11" name="Rectangle 10"/>
          <p:cNvSpPr>
            <a:spLocks noGrp="1" noChangeArrowheads="1"/>
          </p:cNvSpPr>
          <p:nvPr>
            <p:ph type="ftr" sz="quarter" idx="11"/>
          </p:nvPr>
        </p:nvSpPr>
        <p:spPr>
          <a:xfrm>
            <a:off x="5791200" y="6248400"/>
            <a:ext cx="2897188" cy="474663"/>
          </a:xfrm>
        </p:spPr>
        <p:txBody>
          <a:bodyPr/>
          <a:lstStyle>
            <a:lvl1pPr algn="r">
              <a:defRPr/>
            </a:lvl1pPr>
          </a:lstStyle>
          <a:p>
            <a:pPr>
              <a:defRPr/>
            </a:pPr>
            <a:r>
              <a:rPr lang="en-US"/>
              <a:t>Computer Science and Engineering Summer Camp, ASU.</a:t>
            </a:r>
          </a:p>
        </p:txBody>
      </p:sp>
      <p:sp>
        <p:nvSpPr>
          <p:cNvPr id="12" name="Rectangle 11"/>
          <p:cNvSpPr>
            <a:spLocks noGrp="1" noChangeArrowheads="1"/>
          </p:cNvSpPr>
          <p:nvPr>
            <p:ph type="sldNum" sz="quarter" idx="12"/>
          </p:nvPr>
        </p:nvSpPr>
        <p:spPr>
          <a:xfrm>
            <a:off x="76200" y="6248400"/>
            <a:ext cx="587375" cy="488950"/>
          </a:xfrm>
        </p:spPr>
        <p:txBody>
          <a:bodyPr anchorCtr="0"/>
          <a:lstStyle>
            <a:lvl1pPr>
              <a:defRPr sz="2600"/>
            </a:lvl1pPr>
          </a:lstStyle>
          <a:p>
            <a:pPr>
              <a:defRPr/>
            </a:pPr>
            <a:endParaRPr lang="en-US"/>
          </a:p>
        </p:txBody>
      </p:sp>
    </p:spTree>
    <p:extLst>
      <p:ext uri="{BB962C8B-B14F-4D97-AF65-F5344CB8AC3E}">
        <p14:creationId xmlns:p14="http://schemas.microsoft.com/office/powerpoint/2010/main" val="1483774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fld id="{0A250A3E-00C1-49DF-A809-EC04A6497C5C}" type="datetime3">
              <a:rPr lang="en-US"/>
              <a:pPr>
                <a:defRPr/>
              </a:pPr>
              <a:t>29 July 2013</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9B3A197E-66EA-4B57-A060-182D07313E36}" type="slidenum">
              <a:rPr lang="en-US"/>
              <a:pPr>
                <a:defRPr/>
              </a:pPr>
              <a:t>‹#›</a:t>
            </a:fld>
            <a:endParaRPr lang="en-US"/>
          </a:p>
        </p:txBody>
      </p:sp>
    </p:spTree>
    <p:extLst>
      <p:ext uri="{BB962C8B-B14F-4D97-AF65-F5344CB8AC3E}">
        <p14:creationId xmlns:p14="http://schemas.microsoft.com/office/powerpoint/2010/main" val="3594979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67550" y="76200"/>
            <a:ext cx="2076450" cy="6248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76200"/>
            <a:ext cx="6076950" cy="6248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fld id="{86DE8294-83EE-4080-ACA0-74D10E70DD21}" type="datetime3">
              <a:rPr lang="en-US"/>
              <a:pPr>
                <a:defRPr/>
              </a:pPr>
              <a:t>29 July 2013</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CA8102DB-FB54-4B4A-94C6-7B64ACA34CA2}" type="slidenum">
              <a:rPr lang="en-US"/>
              <a:pPr>
                <a:defRPr/>
              </a:pPr>
              <a:t>‹#›</a:t>
            </a:fld>
            <a:endParaRPr lang="en-US"/>
          </a:p>
        </p:txBody>
      </p:sp>
    </p:spTree>
    <p:extLst>
      <p:ext uri="{BB962C8B-B14F-4D97-AF65-F5344CB8AC3E}">
        <p14:creationId xmlns:p14="http://schemas.microsoft.com/office/powerpoint/2010/main" val="2534832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fld id="{723A53F5-98EC-48AB-BE2B-1E18987F44B5}" type="datetime3">
              <a:rPr lang="en-US"/>
              <a:pPr>
                <a:defRPr/>
              </a:pPr>
              <a:t>29 July 2013</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BF549BC9-85BB-44EF-A78E-5EE9931602A0}" type="slidenum">
              <a:rPr lang="en-US"/>
              <a:pPr>
                <a:defRPr/>
              </a:pPr>
              <a:t>‹#›</a:t>
            </a:fld>
            <a:endParaRPr lang="en-US"/>
          </a:p>
        </p:txBody>
      </p:sp>
    </p:spTree>
    <p:extLst>
      <p:ext uri="{BB962C8B-B14F-4D97-AF65-F5344CB8AC3E}">
        <p14:creationId xmlns:p14="http://schemas.microsoft.com/office/powerpoint/2010/main" val="381491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fld id="{D54CF69D-F438-4F56-8A19-7E6B78CF98E3}" type="datetime3">
              <a:rPr lang="en-US"/>
              <a:pPr>
                <a:defRPr/>
              </a:pPr>
              <a:t>29 July 2013</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246B704F-C8FE-4F16-BCEC-585BD918BD02}" type="slidenum">
              <a:rPr lang="en-US"/>
              <a:pPr>
                <a:defRPr/>
              </a:pPr>
              <a:t>‹#›</a:t>
            </a:fld>
            <a:endParaRPr lang="en-US"/>
          </a:p>
        </p:txBody>
      </p:sp>
    </p:spTree>
    <p:extLst>
      <p:ext uri="{BB962C8B-B14F-4D97-AF65-F5344CB8AC3E}">
        <p14:creationId xmlns:p14="http://schemas.microsoft.com/office/powerpoint/2010/main" val="2343619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914400"/>
            <a:ext cx="3770313"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60913" y="914400"/>
            <a:ext cx="3770312"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fld id="{4A6E27BC-F14F-4131-99B2-9334D8E59177}" type="datetime3">
              <a:rPr lang="en-US"/>
              <a:pPr>
                <a:defRPr/>
              </a:pPr>
              <a:t>29 July 2013</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614EAE67-9337-4307-97E5-0C53104DA26E}" type="slidenum">
              <a:rPr lang="en-US"/>
              <a:pPr>
                <a:defRPr/>
              </a:pPr>
              <a:t>‹#›</a:t>
            </a:fld>
            <a:endParaRPr lang="en-US"/>
          </a:p>
        </p:txBody>
      </p:sp>
    </p:spTree>
    <p:extLst>
      <p:ext uri="{BB962C8B-B14F-4D97-AF65-F5344CB8AC3E}">
        <p14:creationId xmlns:p14="http://schemas.microsoft.com/office/powerpoint/2010/main" val="1333266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dt" sz="half" idx="10"/>
          </p:nvPr>
        </p:nvSpPr>
        <p:spPr>
          <a:ln/>
        </p:spPr>
        <p:txBody>
          <a:bodyPr/>
          <a:lstStyle>
            <a:lvl1pPr>
              <a:defRPr/>
            </a:lvl1pPr>
          </a:lstStyle>
          <a:p>
            <a:pPr>
              <a:defRPr/>
            </a:pPr>
            <a:fld id="{C24ACA66-2F18-4458-B2EE-21A4A5162C28}" type="datetime3">
              <a:rPr lang="en-US"/>
              <a:pPr>
                <a:defRPr/>
              </a:pPr>
              <a:t>29 July 2013</a:t>
            </a:fld>
            <a:endParaRPr lang="en-US"/>
          </a:p>
        </p:txBody>
      </p:sp>
      <p:sp>
        <p:nvSpPr>
          <p:cNvPr id="8" name="Rectangle 12"/>
          <p:cNvSpPr>
            <a:spLocks noGrp="1" noChangeArrowheads="1"/>
          </p:cNvSpPr>
          <p:nvPr>
            <p:ph type="ftr" sz="quarter" idx="11"/>
          </p:nvPr>
        </p:nvSpPr>
        <p:spPr>
          <a:ln/>
        </p:spPr>
        <p:txBody>
          <a:bodyPr/>
          <a:lstStyle>
            <a:lvl1pPr>
              <a:defRPr/>
            </a:lvl1pPr>
          </a:lstStyle>
          <a:p>
            <a:pPr>
              <a:defRPr/>
            </a:pPr>
            <a:endParaRPr lang="en-US"/>
          </a:p>
        </p:txBody>
      </p:sp>
      <p:sp>
        <p:nvSpPr>
          <p:cNvPr id="9" name="Rectangle 13"/>
          <p:cNvSpPr>
            <a:spLocks noGrp="1" noChangeArrowheads="1"/>
          </p:cNvSpPr>
          <p:nvPr>
            <p:ph type="sldNum" sz="quarter" idx="12"/>
          </p:nvPr>
        </p:nvSpPr>
        <p:spPr>
          <a:ln/>
        </p:spPr>
        <p:txBody>
          <a:bodyPr/>
          <a:lstStyle>
            <a:lvl1pPr>
              <a:defRPr/>
            </a:lvl1pPr>
          </a:lstStyle>
          <a:p>
            <a:pPr>
              <a:defRPr/>
            </a:pPr>
            <a:fld id="{F61815C1-26AA-465B-9AD9-43B45AE15CE0}" type="slidenum">
              <a:rPr lang="en-US"/>
              <a:pPr>
                <a:defRPr/>
              </a:pPr>
              <a:t>‹#›</a:t>
            </a:fld>
            <a:endParaRPr lang="en-US"/>
          </a:p>
        </p:txBody>
      </p:sp>
    </p:spTree>
    <p:extLst>
      <p:ext uri="{BB962C8B-B14F-4D97-AF65-F5344CB8AC3E}">
        <p14:creationId xmlns:p14="http://schemas.microsoft.com/office/powerpoint/2010/main" val="661886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pPr>
              <a:defRPr/>
            </a:pPr>
            <a:fld id="{C838CBE9-F850-443D-9F4B-8FB1DC990B99}" type="datetime3">
              <a:rPr lang="en-US"/>
              <a:pPr>
                <a:defRPr/>
              </a:pPr>
              <a:t>29 July 2013</a:t>
            </a:fld>
            <a:endParaRPr lang="en-US"/>
          </a:p>
        </p:txBody>
      </p:sp>
      <p:sp>
        <p:nvSpPr>
          <p:cNvPr id="4" name="Rectangle 12"/>
          <p:cNvSpPr>
            <a:spLocks noGrp="1" noChangeArrowheads="1"/>
          </p:cNvSpPr>
          <p:nvPr>
            <p:ph type="ftr" sz="quarter" idx="11"/>
          </p:nvPr>
        </p:nvSpPr>
        <p:spPr>
          <a:ln/>
        </p:spPr>
        <p:txBody>
          <a:bodyPr/>
          <a:lstStyle>
            <a:lvl1pPr>
              <a:defRPr/>
            </a:lvl1pPr>
          </a:lstStyle>
          <a:p>
            <a:pPr>
              <a:defRPr/>
            </a:pPr>
            <a:endParaRPr lang="en-US"/>
          </a:p>
        </p:txBody>
      </p:sp>
      <p:sp>
        <p:nvSpPr>
          <p:cNvPr id="5" name="Rectangle 13"/>
          <p:cNvSpPr>
            <a:spLocks noGrp="1" noChangeArrowheads="1"/>
          </p:cNvSpPr>
          <p:nvPr>
            <p:ph type="sldNum" sz="quarter" idx="12"/>
          </p:nvPr>
        </p:nvSpPr>
        <p:spPr>
          <a:ln/>
        </p:spPr>
        <p:txBody>
          <a:bodyPr/>
          <a:lstStyle>
            <a:lvl1pPr>
              <a:defRPr/>
            </a:lvl1pPr>
          </a:lstStyle>
          <a:p>
            <a:pPr>
              <a:defRPr/>
            </a:pPr>
            <a:fld id="{D108C29D-E670-48F6-8A98-DC6A8DD6F7FD}" type="slidenum">
              <a:rPr lang="en-US"/>
              <a:pPr>
                <a:defRPr/>
              </a:pPr>
              <a:t>‹#›</a:t>
            </a:fld>
            <a:endParaRPr lang="en-US"/>
          </a:p>
        </p:txBody>
      </p:sp>
    </p:spTree>
    <p:extLst>
      <p:ext uri="{BB962C8B-B14F-4D97-AF65-F5344CB8AC3E}">
        <p14:creationId xmlns:p14="http://schemas.microsoft.com/office/powerpoint/2010/main" val="110562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fld id="{A783C558-B4D2-4ACA-B0E1-9A18670343C5}" type="datetime3">
              <a:rPr lang="en-US"/>
              <a:pPr>
                <a:defRPr/>
              </a:pPr>
              <a:t>29 July 2013</a:t>
            </a:fld>
            <a:endParaRPr lang="en-US"/>
          </a:p>
        </p:txBody>
      </p:sp>
      <p:sp>
        <p:nvSpPr>
          <p:cNvPr id="3" name="Rectangle 12"/>
          <p:cNvSpPr>
            <a:spLocks noGrp="1" noChangeArrowheads="1"/>
          </p:cNvSpPr>
          <p:nvPr>
            <p:ph type="ftr" sz="quarter" idx="11"/>
          </p:nvPr>
        </p:nvSpPr>
        <p:spPr>
          <a:ln/>
        </p:spPr>
        <p:txBody>
          <a:bodyPr/>
          <a:lstStyle>
            <a:lvl1pPr>
              <a:defRPr/>
            </a:lvl1pPr>
          </a:lstStyle>
          <a:p>
            <a:pPr>
              <a:defRPr/>
            </a:pPr>
            <a:endParaRPr lang="en-US"/>
          </a:p>
        </p:txBody>
      </p:sp>
      <p:sp>
        <p:nvSpPr>
          <p:cNvPr id="4" name="Rectangle 13"/>
          <p:cNvSpPr>
            <a:spLocks noGrp="1" noChangeArrowheads="1"/>
          </p:cNvSpPr>
          <p:nvPr>
            <p:ph type="sldNum" sz="quarter" idx="12"/>
          </p:nvPr>
        </p:nvSpPr>
        <p:spPr>
          <a:ln/>
        </p:spPr>
        <p:txBody>
          <a:bodyPr/>
          <a:lstStyle>
            <a:lvl1pPr>
              <a:defRPr/>
            </a:lvl1pPr>
          </a:lstStyle>
          <a:p>
            <a:pPr>
              <a:defRPr/>
            </a:pPr>
            <a:fld id="{D3F40E21-FF66-4A49-B1B0-421723DD83B2}" type="slidenum">
              <a:rPr lang="en-US"/>
              <a:pPr>
                <a:defRPr/>
              </a:pPr>
              <a:t>‹#›</a:t>
            </a:fld>
            <a:endParaRPr lang="en-US"/>
          </a:p>
        </p:txBody>
      </p:sp>
    </p:spTree>
    <p:extLst>
      <p:ext uri="{BB962C8B-B14F-4D97-AF65-F5344CB8AC3E}">
        <p14:creationId xmlns:p14="http://schemas.microsoft.com/office/powerpoint/2010/main" val="779853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fld id="{77486909-C48B-47C1-AA5A-7F5C02C21D30}" type="datetime3">
              <a:rPr lang="en-US"/>
              <a:pPr>
                <a:defRPr/>
              </a:pPr>
              <a:t>29 July 2013</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28ECDED9-1E77-4FAE-9FF3-530BBC60CC31}" type="slidenum">
              <a:rPr lang="en-US"/>
              <a:pPr>
                <a:defRPr/>
              </a:pPr>
              <a:t>‹#›</a:t>
            </a:fld>
            <a:endParaRPr lang="en-US"/>
          </a:p>
        </p:txBody>
      </p:sp>
    </p:spTree>
    <p:extLst>
      <p:ext uri="{BB962C8B-B14F-4D97-AF65-F5344CB8AC3E}">
        <p14:creationId xmlns:p14="http://schemas.microsoft.com/office/powerpoint/2010/main" val="2031701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fld id="{5B97363F-0C90-4A7B-8CEF-98E0DFAF9600}" type="datetime3">
              <a:rPr lang="en-US"/>
              <a:pPr>
                <a:defRPr/>
              </a:pPr>
              <a:t>29 July 2013</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B6B2461A-D0BA-4C80-A05B-09933D7D06A4}" type="slidenum">
              <a:rPr lang="en-US"/>
              <a:pPr>
                <a:defRPr/>
              </a:pPr>
              <a:t>‹#›</a:t>
            </a:fld>
            <a:endParaRPr lang="en-US"/>
          </a:p>
        </p:txBody>
      </p:sp>
    </p:spTree>
    <p:extLst>
      <p:ext uri="{BB962C8B-B14F-4D97-AF65-F5344CB8AC3E}">
        <p14:creationId xmlns:p14="http://schemas.microsoft.com/office/powerpoint/2010/main" val="3086842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AutoShape 15"/>
          <p:cNvSpPr>
            <a:spLocks noChangeArrowheads="1"/>
          </p:cNvSpPr>
          <p:nvPr userDrawn="1"/>
        </p:nvSpPr>
        <p:spPr bwMode="auto">
          <a:xfrm flipH="1">
            <a:off x="457200" y="6477000"/>
            <a:ext cx="2940050" cy="317500"/>
          </a:xfrm>
          <a:prstGeom prst="roundRect">
            <a:avLst>
              <a:gd name="adj" fmla="val 0"/>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en-US" sz="1600" b="0">
                <a:solidFill>
                  <a:schemeClr val="bg1"/>
                </a:solidFill>
              </a:rPr>
              <a:t>CSE 445/598 Dr. Yinong Chen</a:t>
            </a:r>
          </a:p>
        </p:txBody>
      </p:sp>
      <p:sp>
        <p:nvSpPr>
          <p:cNvPr id="1027" name="AutoShape 16"/>
          <p:cNvSpPr>
            <a:spLocks noChangeArrowheads="1"/>
          </p:cNvSpPr>
          <p:nvPr userDrawn="1"/>
        </p:nvSpPr>
        <p:spPr bwMode="auto">
          <a:xfrm>
            <a:off x="3390900" y="6477000"/>
            <a:ext cx="165100" cy="319088"/>
          </a:xfrm>
          <a:prstGeom prst="flowChartDelay">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grpSp>
        <p:nvGrpSpPr>
          <p:cNvPr id="1028" name="Group 3"/>
          <p:cNvGrpSpPr>
            <a:grpSpLocks/>
          </p:cNvGrpSpPr>
          <p:nvPr/>
        </p:nvGrpSpPr>
        <p:grpSpPr bwMode="auto">
          <a:xfrm>
            <a:off x="0" y="0"/>
            <a:ext cx="2057400" cy="6858000"/>
            <a:chOff x="0" y="0"/>
            <a:chExt cx="2016" cy="4320"/>
          </a:xfrm>
        </p:grpSpPr>
        <p:sp>
          <p:nvSpPr>
            <p:cNvPr id="1034" name="Rectangle 4"/>
            <p:cNvSpPr>
              <a:spLocks noChangeArrowheads="1"/>
            </p:cNvSpPr>
            <p:nvPr userDrawn="1"/>
          </p:nvSpPr>
          <p:spPr bwMode="auto">
            <a:xfrm>
              <a:off x="0" y="0"/>
              <a:ext cx="481"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35" name="Freeform 5"/>
            <p:cNvSpPr>
              <a:spLocks/>
            </p:cNvSpPr>
            <p:nvPr userDrawn="1"/>
          </p:nvSpPr>
          <p:spPr bwMode="auto">
            <a:xfrm>
              <a:off x="288" y="0"/>
              <a:ext cx="1728" cy="735"/>
            </a:xfrm>
            <a:custGeom>
              <a:avLst/>
              <a:gdLst>
                <a:gd name="T0" fmla="*/ 1728 w 1728"/>
                <a:gd name="T1" fmla="*/ 0 h 735"/>
                <a:gd name="T2" fmla="*/ 1728 w 1728"/>
                <a:gd name="T3" fmla="*/ 480 h 735"/>
                <a:gd name="T4" fmla="*/ 380 w 1728"/>
                <a:gd name="T5" fmla="*/ 482 h 735"/>
                <a:gd name="T6" fmla="*/ 354 w 1728"/>
                <a:gd name="T7" fmla="*/ 480 h 735"/>
                <a:gd name="T8" fmla="*/ 308 w 1728"/>
                <a:gd name="T9" fmla="*/ 489 h 735"/>
                <a:gd name="T10" fmla="*/ 246 w 1728"/>
                <a:gd name="T11" fmla="*/ 531 h 735"/>
                <a:gd name="T12" fmla="*/ 206 w 1728"/>
                <a:gd name="T13" fmla="*/ 597 h 735"/>
                <a:gd name="T14" fmla="*/ 192 w 1728"/>
                <a:gd name="T15" fmla="*/ 666 h 735"/>
                <a:gd name="T16" fmla="*/ 192 w 1728"/>
                <a:gd name="T17" fmla="*/ 735 h 735"/>
                <a:gd name="T18" fmla="*/ 0 w 1728"/>
                <a:gd name="T19" fmla="*/ 735 h 735"/>
                <a:gd name="T20" fmla="*/ 0 w 1728"/>
                <a:gd name="T21" fmla="*/ 480 h 735"/>
                <a:gd name="T22" fmla="*/ 0 w 1728"/>
                <a:gd name="T23" fmla="*/ 0 h 735"/>
                <a:gd name="T24" fmla="*/ 1728 w 1728"/>
                <a:gd name="T25" fmla="*/ 0 h 7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xtLst>
              <a:ext uri="{91240B29-F687-4F45-9708-019B960494DF}">
                <a14:hiddenLine xmlns:a14="http://schemas.microsoft.com/office/drawing/2010/main" w="9525" cap="flat" cmpd="sng">
                  <a:solidFill>
                    <a:srgbClr val="000000"/>
                  </a:solidFill>
                  <a:prstDash val="solid"/>
                  <a:miter lim="800000"/>
                  <a:headEnd type="none" w="med" len="med"/>
                  <a:tailEnd type="none" w="med" len="med"/>
                </a14:hiddenLine>
              </a:ext>
            </a:extLst>
          </p:spPr>
          <p:txBody>
            <a:bodyPr wrap="none"/>
            <a:lstStyle/>
            <a:p>
              <a:endParaRPr lang="en-US"/>
            </a:p>
          </p:txBody>
        </p:sp>
      </p:grpSp>
      <p:sp>
        <p:nvSpPr>
          <p:cNvPr id="1029" name="AutoShape 9"/>
          <p:cNvSpPr>
            <a:spLocks noGrp="1" noChangeArrowheads="1"/>
          </p:cNvSpPr>
          <p:nvPr>
            <p:ph type="title"/>
          </p:nvPr>
        </p:nvSpPr>
        <p:spPr bwMode="auto">
          <a:xfrm>
            <a:off x="2057400" y="76200"/>
            <a:ext cx="7086600" cy="609600"/>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30" name="Rectangle 10"/>
          <p:cNvSpPr>
            <a:spLocks noGrp="1" noChangeArrowheads="1"/>
          </p:cNvSpPr>
          <p:nvPr>
            <p:ph type="body" idx="1"/>
          </p:nvPr>
        </p:nvSpPr>
        <p:spPr bwMode="auto">
          <a:xfrm>
            <a:off x="838200" y="914400"/>
            <a:ext cx="7693025"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5787" name="Rectangle 11"/>
          <p:cNvSpPr>
            <a:spLocks noGrp="1" noChangeArrowheads="1"/>
          </p:cNvSpPr>
          <p:nvPr>
            <p:ph type="dt" sz="half" idx="2"/>
          </p:nvPr>
        </p:nvSpPr>
        <p:spPr bwMode="auto">
          <a:xfrm>
            <a:off x="6705600" y="6400800"/>
            <a:ext cx="2130425"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b="0">
                <a:latin typeface="Arial" pitchFamily="34" charset="0"/>
              </a:defRPr>
            </a:lvl1pPr>
          </a:lstStyle>
          <a:p>
            <a:pPr>
              <a:defRPr/>
            </a:pPr>
            <a:fld id="{26E64530-0767-4EA8-891A-FDE2579B653D}" type="datetime3">
              <a:rPr lang="en-US"/>
              <a:pPr>
                <a:defRPr/>
              </a:pPr>
              <a:t>29 July 2013</a:t>
            </a:fld>
            <a:endParaRPr lang="en-US"/>
          </a:p>
        </p:txBody>
      </p:sp>
      <p:sp>
        <p:nvSpPr>
          <p:cNvPr id="75788" name="Rectangle 12"/>
          <p:cNvSpPr>
            <a:spLocks noGrp="1" noChangeArrowheads="1"/>
          </p:cNvSpPr>
          <p:nvPr>
            <p:ph type="ftr" sz="quarter" idx="3"/>
          </p:nvPr>
        </p:nvSpPr>
        <p:spPr bwMode="auto">
          <a:xfrm>
            <a:off x="3122613" y="6383338"/>
            <a:ext cx="2897187" cy="4746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b="0">
                <a:latin typeface="Arial" pitchFamily="34" charset="0"/>
              </a:defRPr>
            </a:lvl1pPr>
          </a:lstStyle>
          <a:p>
            <a:pPr>
              <a:defRPr/>
            </a:pPr>
            <a:endParaRPr lang="en-US"/>
          </a:p>
        </p:txBody>
      </p:sp>
      <p:sp>
        <p:nvSpPr>
          <p:cNvPr id="75789" name="Rectangle 13"/>
          <p:cNvSpPr>
            <a:spLocks noGrp="1" noChangeArrowheads="1"/>
          </p:cNvSpPr>
          <p:nvPr>
            <p:ph type="sldNum" sz="quarter" idx="4"/>
          </p:nvPr>
        </p:nvSpPr>
        <p:spPr bwMode="auto">
          <a:xfrm>
            <a:off x="0" y="6324600"/>
            <a:ext cx="587375" cy="48895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bodyPr>
          <a:lstStyle>
            <a:lvl1pPr>
              <a:defRPr>
                <a:solidFill>
                  <a:schemeClr val="bg1"/>
                </a:solidFill>
                <a:latin typeface="Arial" pitchFamily="34" charset="0"/>
              </a:defRPr>
            </a:lvl1pPr>
          </a:lstStyle>
          <a:p>
            <a:pPr>
              <a:defRPr/>
            </a:pPr>
            <a:fld id="{10E5D033-387F-4F4E-8BCB-A864566E0DD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154" r:id="rId1"/>
    <p:sldLayoutId id="2147484144" r:id="rId2"/>
    <p:sldLayoutId id="2147484145" r:id="rId3"/>
    <p:sldLayoutId id="2147484146" r:id="rId4"/>
    <p:sldLayoutId id="2147484147" r:id="rId5"/>
    <p:sldLayoutId id="2147484148" r:id="rId6"/>
    <p:sldLayoutId id="2147484149" r:id="rId7"/>
    <p:sldLayoutId id="2147484150" r:id="rId8"/>
    <p:sldLayoutId id="2147484151" r:id="rId9"/>
    <p:sldLayoutId id="2147484152" r:id="rId10"/>
    <p:sldLayoutId id="2147484153" r:id="rId11"/>
  </p:sldLayoutIdLst>
  <p:hf hdr="0" ftr="0"/>
  <p:txStyles>
    <p:titleStyle>
      <a:lvl1pPr algn="l" rtl="0" eaLnBrk="0" fontAlgn="base" hangingPunct="0">
        <a:lnSpc>
          <a:spcPct val="90000"/>
        </a:lnSpc>
        <a:spcBef>
          <a:spcPct val="0"/>
        </a:spcBef>
        <a:spcAft>
          <a:spcPct val="0"/>
        </a:spcAft>
        <a:defRPr sz="3600" b="1">
          <a:solidFill>
            <a:schemeClr val="tx2"/>
          </a:solidFill>
          <a:latin typeface="+mj-lt"/>
          <a:ea typeface="+mj-ea"/>
          <a:cs typeface="+mj-cs"/>
        </a:defRPr>
      </a:lvl1pPr>
      <a:lvl2pPr algn="l" rtl="0" eaLnBrk="0" fontAlgn="base" hangingPunct="0">
        <a:lnSpc>
          <a:spcPct val="90000"/>
        </a:lnSpc>
        <a:spcBef>
          <a:spcPct val="0"/>
        </a:spcBef>
        <a:spcAft>
          <a:spcPct val="0"/>
        </a:spcAft>
        <a:defRPr sz="3600" b="1">
          <a:solidFill>
            <a:schemeClr val="tx2"/>
          </a:solidFill>
          <a:latin typeface="Times New Roman" pitchFamily="18" charset="0"/>
        </a:defRPr>
      </a:lvl2pPr>
      <a:lvl3pPr algn="l" rtl="0" eaLnBrk="0" fontAlgn="base" hangingPunct="0">
        <a:lnSpc>
          <a:spcPct val="90000"/>
        </a:lnSpc>
        <a:spcBef>
          <a:spcPct val="0"/>
        </a:spcBef>
        <a:spcAft>
          <a:spcPct val="0"/>
        </a:spcAft>
        <a:defRPr sz="3600" b="1">
          <a:solidFill>
            <a:schemeClr val="tx2"/>
          </a:solidFill>
          <a:latin typeface="Times New Roman" pitchFamily="18" charset="0"/>
        </a:defRPr>
      </a:lvl3pPr>
      <a:lvl4pPr algn="l" rtl="0" eaLnBrk="0" fontAlgn="base" hangingPunct="0">
        <a:lnSpc>
          <a:spcPct val="90000"/>
        </a:lnSpc>
        <a:spcBef>
          <a:spcPct val="0"/>
        </a:spcBef>
        <a:spcAft>
          <a:spcPct val="0"/>
        </a:spcAft>
        <a:defRPr sz="3600" b="1">
          <a:solidFill>
            <a:schemeClr val="tx2"/>
          </a:solidFill>
          <a:latin typeface="Times New Roman" pitchFamily="18" charset="0"/>
        </a:defRPr>
      </a:lvl4pPr>
      <a:lvl5pPr algn="l" rtl="0" eaLnBrk="0" fontAlgn="base" hangingPunct="0">
        <a:lnSpc>
          <a:spcPct val="90000"/>
        </a:lnSpc>
        <a:spcBef>
          <a:spcPct val="0"/>
        </a:spcBef>
        <a:spcAft>
          <a:spcPct val="0"/>
        </a:spcAft>
        <a:defRPr sz="3600" b="1">
          <a:solidFill>
            <a:schemeClr val="tx2"/>
          </a:solidFill>
          <a:latin typeface="Times New Roman" pitchFamily="18" charset="0"/>
        </a:defRPr>
      </a:lvl5pPr>
      <a:lvl6pPr marL="457200" algn="l" rtl="0" fontAlgn="base">
        <a:lnSpc>
          <a:spcPct val="90000"/>
        </a:lnSpc>
        <a:spcBef>
          <a:spcPct val="0"/>
        </a:spcBef>
        <a:spcAft>
          <a:spcPct val="0"/>
        </a:spcAft>
        <a:defRPr sz="3600" b="1">
          <a:solidFill>
            <a:schemeClr val="tx2"/>
          </a:solidFill>
          <a:latin typeface="Times New Roman" pitchFamily="18" charset="0"/>
        </a:defRPr>
      </a:lvl6pPr>
      <a:lvl7pPr marL="914400" algn="l" rtl="0" fontAlgn="base">
        <a:lnSpc>
          <a:spcPct val="90000"/>
        </a:lnSpc>
        <a:spcBef>
          <a:spcPct val="0"/>
        </a:spcBef>
        <a:spcAft>
          <a:spcPct val="0"/>
        </a:spcAft>
        <a:defRPr sz="3600" b="1">
          <a:solidFill>
            <a:schemeClr val="tx2"/>
          </a:solidFill>
          <a:latin typeface="Times New Roman" pitchFamily="18" charset="0"/>
        </a:defRPr>
      </a:lvl7pPr>
      <a:lvl8pPr marL="1371600" algn="l" rtl="0" fontAlgn="base">
        <a:lnSpc>
          <a:spcPct val="90000"/>
        </a:lnSpc>
        <a:spcBef>
          <a:spcPct val="0"/>
        </a:spcBef>
        <a:spcAft>
          <a:spcPct val="0"/>
        </a:spcAft>
        <a:defRPr sz="3600" b="1">
          <a:solidFill>
            <a:schemeClr val="tx2"/>
          </a:solidFill>
          <a:latin typeface="Times New Roman" pitchFamily="18" charset="0"/>
        </a:defRPr>
      </a:lvl8pPr>
      <a:lvl9pPr marL="1828800" algn="l" rtl="0" fontAlgn="base">
        <a:lnSpc>
          <a:spcPct val="90000"/>
        </a:lnSpc>
        <a:spcBef>
          <a:spcPct val="0"/>
        </a:spcBef>
        <a:spcAft>
          <a:spcPct val="0"/>
        </a:spcAft>
        <a:defRPr sz="3600" b="1">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tx1"/>
        </a:buClr>
        <a:buSzPct val="75000"/>
        <a:buFont typeface="Wingdings"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mn-lt"/>
        </a:defRPr>
      </a:lvl3pPr>
      <a:lvl4pPr marL="1600200" indent="-228600" algn="l" rtl="0" eaLnBrk="0" fontAlgn="base" hangingPunct="0">
        <a:spcBef>
          <a:spcPct val="20000"/>
        </a:spcBef>
        <a:spcAft>
          <a:spcPct val="0"/>
        </a:spcAft>
        <a:buClr>
          <a:schemeClr val="tx1"/>
        </a:buClr>
        <a:buSzPct val="80000"/>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sz="2000">
          <a:solidFill>
            <a:schemeClr val="tx1"/>
          </a:solidFill>
          <a:latin typeface="+mn-lt"/>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hyperlink" Target="http://www.eas.asu.edu/~cse240/textbook/" TargetMode="External"/><Relationship Id="rId13" Type="http://schemas.openxmlformats.org/officeDocument/2006/relationships/image" Target="../media/image12.jpeg"/><Relationship Id="rId3" Type="http://schemas.openxmlformats.org/officeDocument/2006/relationships/hyperlink" Target="http://www.eas.asu.edu/~cse240/textbook/index1sted.html" TargetMode="External"/><Relationship Id="rId7" Type="http://schemas.openxmlformats.org/officeDocument/2006/relationships/image" Target="../media/image7.png"/><Relationship Id="rId12"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6.png"/><Relationship Id="rId11" Type="http://schemas.openxmlformats.org/officeDocument/2006/relationships/image" Target="../media/image10.jpeg"/><Relationship Id="rId5" Type="http://schemas.openxmlformats.org/officeDocument/2006/relationships/image" Target="../media/image5.jpeg"/><Relationship Id="rId10" Type="http://schemas.openxmlformats.org/officeDocument/2006/relationships/image" Target="../media/image9.jpeg"/><Relationship Id="rId4" Type="http://schemas.openxmlformats.org/officeDocument/2006/relationships/image" Target="../media/image4.jpeg"/><Relationship Id="rId9"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AutoShape 2"/>
          <p:cNvSpPr>
            <a:spLocks noGrp="1" noChangeArrowheads="1"/>
          </p:cNvSpPr>
          <p:nvPr>
            <p:ph type="ctrTitle"/>
          </p:nvPr>
        </p:nvSpPr>
        <p:spPr>
          <a:xfrm>
            <a:off x="990600" y="914400"/>
            <a:ext cx="6934200" cy="2057400"/>
          </a:xfrm>
        </p:spPr>
        <p:txBody>
          <a:bodyPr/>
          <a:lstStyle/>
          <a:p>
            <a:pPr eaLnBrk="1" hangingPunct="1">
              <a:lnSpc>
                <a:spcPct val="130000"/>
              </a:lnSpc>
            </a:pPr>
            <a:r>
              <a:rPr lang="en-US" sz="3200" smtClean="0">
                <a:solidFill>
                  <a:schemeClr val="tx2"/>
                </a:solidFill>
              </a:rPr>
              <a:t>CSE 445 / CSE 598</a:t>
            </a:r>
            <a:br>
              <a:rPr lang="en-US" sz="3200" smtClean="0">
                <a:solidFill>
                  <a:schemeClr val="tx2"/>
                </a:solidFill>
              </a:rPr>
            </a:br>
            <a:r>
              <a:rPr lang="en-US" sz="3200" smtClean="0">
                <a:solidFill>
                  <a:schemeClr val="tx2"/>
                </a:solidFill>
              </a:rPr>
              <a:t>Distributed Software Development</a:t>
            </a:r>
            <a:br>
              <a:rPr lang="en-US" sz="3200" smtClean="0">
                <a:solidFill>
                  <a:schemeClr val="tx2"/>
                </a:solidFill>
              </a:rPr>
            </a:br>
            <a:r>
              <a:rPr lang="en-US" smtClean="0">
                <a:solidFill>
                  <a:schemeClr val="tx2"/>
                </a:solidFill>
              </a:rPr>
              <a:t>Day One Itinerary </a:t>
            </a:r>
          </a:p>
        </p:txBody>
      </p:sp>
      <p:sp>
        <p:nvSpPr>
          <p:cNvPr id="3075" name="Rectangle 3"/>
          <p:cNvSpPr>
            <a:spLocks noGrp="1" noChangeArrowheads="1"/>
          </p:cNvSpPr>
          <p:nvPr>
            <p:ph type="subTitle" idx="1"/>
          </p:nvPr>
        </p:nvSpPr>
        <p:spPr>
          <a:xfrm>
            <a:off x="3352800" y="4191000"/>
            <a:ext cx="5257800" cy="1752600"/>
          </a:xfrm>
        </p:spPr>
        <p:txBody>
          <a:bodyPr/>
          <a:lstStyle/>
          <a:p>
            <a:pPr algn="r" eaLnBrk="1" hangingPunct="1"/>
            <a:r>
              <a:rPr lang="en-US" sz="3200" smtClean="0">
                <a:solidFill>
                  <a:srgbClr val="003399"/>
                </a:solidFill>
              </a:rPr>
              <a:t>Dr. Yinong Chen</a:t>
            </a:r>
          </a:p>
          <a:p>
            <a:pPr algn="r" eaLnBrk="1" hangingPunct="1"/>
            <a:r>
              <a:rPr lang="en-US" sz="3200" smtClean="0"/>
              <a:t>https://myasucourses.asu.edu/</a:t>
            </a:r>
          </a:p>
          <a:p>
            <a:pPr algn="r" eaLnBrk="1" hangingPunct="1"/>
            <a:endParaRPr lang="en-US" sz="3200" smtClean="0">
              <a:solidFill>
                <a:srgbClr val="003399"/>
              </a:solidFill>
            </a:endParaRPr>
          </a:p>
        </p:txBody>
      </p:sp>
      <p:pic>
        <p:nvPicPr>
          <p:cNvPr id="3076" name="Picture 10" descr="MCj0097319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39000" y="2057400"/>
            <a:ext cx="1533525"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7" name="Picture 9" descr="http://engineering.asu.edu/sites/default/files/shared/downloads/ASU_engineering_RGB_2009_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51463" y="76200"/>
            <a:ext cx="3716337"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fld id="{B928C669-6DCE-4CAD-8BF4-E0BAB4AEF29C}" type="datetime3">
              <a:rPr lang="en-US" b="0" smtClean="0"/>
              <a:pPr eaLnBrk="1" hangingPunct="1"/>
              <a:t>29 July 2013</a:t>
            </a:fld>
            <a:endParaRPr lang="en-US" b="0" smtClean="0"/>
          </a:p>
        </p:txBody>
      </p:sp>
      <p:sp>
        <p:nvSpPr>
          <p:cNvPr id="1433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fld id="{5643D69A-6885-4A3C-B4CD-0AAB482C193F}" type="slidenum">
              <a:rPr lang="en-US" smtClean="0">
                <a:solidFill>
                  <a:schemeClr val="bg1"/>
                </a:solidFill>
              </a:rPr>
              <a:pPr eaLnBrk="1" hangingPunct="1"/>
              <a:t>10</a:t>
            </a:fld>
            <a:endParaRPr lang="en-US" smtClean="0">
              <a:solidFill>
                <a:schemeClr val="bg1"/>
              </a:solidFill>
            </a:endParaRPr>
          </a:p>
        </p:txBody>
      </p:sp>
      <p:sp>
        <p:nvSpPr>
          <p:cNvPr id="14340" name="Rectangle 2"/>
          <p:cNvSpPr>
            <a:spLocks noChangeArrowheads="1"/>
          </p:cNvSpPr>
          <p:nvPr/>
        </p:nvSpPr>
        <p:spPr bwMode="auto">
          <a:xfrm>
            <a:off x="671513" y="161925"/>
            <a:ext cx="7796212"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744" tIns="48372" rIns="96744" bIns="48372" anchor="ctr"/>
          <a:lstStyle/>
          <a:p>
            <a:pPr marL="363538" indent="-363538" algn="ctr" defTabSz="966788" eaLnBrk="0" hangingPunct="0">
              <a:lnSpc>
                <a:spcPct val="85000"/>
              </a:lnSpc>
              <a:spcBef>
                <a:spcPct val="20000"/>
              </a:spcBef>
            </a:pPr>
            <a:r>
              <a:rPr lang="en-US" sz="3400">
                <a:solidFill>
                  <a:schemeClr val="tx2"/>
                </a:solidFill>
                <a:latin typeface="Times New Roman" pitchFamily="18" charset="0"/>
              </a:rPr>
              <a:t>Objectives and Outcomes </a:t>
            </a:r>
          </a:p>
        </p:txBody>
      </p:sp>
      <p:sp>
        <p:nvSpPr>
          <p:cNvPr id="14341" name="Rectangle 3"/>
          <p:cNvSpPr>
            <a:spLocks noChangeArrowheads="1"/>
          </p:cNvSpPr>
          <p:nvPr/>
        </p:nvSpPr>
        <p:spPr bwMode="auto">
          <a:xfrm>
            <a:off x="533400" y="1352550"/>
            <a:ext cx="8382000" cy="581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744" tIns="48372" rIns="96744" bIns="48372"/>
          <a:lstStyle/>
          <a:p>
            <a:pPr marL="484188" indent="-484188" defTabSz="966788" eaLnBrk="0" hangingPunct="0">
              <a:lnSpc>
                <a:spcPct val="105000"/>
              </a:lnSpc>
              <a:spcBef>
                <a:spcPct val="20000"/>
              </a:spcBef>
              <a:buClr>
                <a:srgbClr val="000000"/>
              </a:buClr>
              <a:buSzPct val="75000"/>
              <a:buFont typeface="Wingdings" pitchFamily="2" charset="2"/>
              <a:buNone/>
              <a:tabLst>
                <a:tab pos="914400" algn="l"/>
                <a:tab pos="3386138" algn="l"/>
                <a:tab pos="5321300" algn="l"/>
                <a:tab pos="5803900" algn="l"/>
              </a:tabLst>
            </a:pPr>
            <a:r>
              <a:rPr lang="en-US" sz="3000" b="0">
                <a:latin typeface="Times New Roman" pitchFamily="18" charset="0"/>
                <a:cs typeface="Times New Roman" pitchFamily="18" charset="0"/>
              </a:rPr>
              <a:t>3.	To develop an ability to </a:t>
            </a:r>
            <a:r>
              <a:rPr lang="en-US" sz="3000">
                <a:latin typeface="Times New Roman" pitchFamily="18" charset="0"/>
                <a:cs typeface="Times New Roman" pitchFamily="18" charset="0"/>
              </a:rPr>
              <a:t>design and publish services</a:t>
            </a:r>
            <a:r>
              <a:rPr lang="en-US" sz="3000" b="0">
                <a:latin typeface="Times New Roman" pitchFamily="18" charset="0"/>
                <a:cs typeface="Times New Roman" pitchFamily="18" charset="0"/>
              </a:rPr>
              <a:t> as building blocks of </a:t>
            </a:r>
            <a:r>
              <a:rPr lang="en-US" sz="3000">
                <a:latin typeface="Times New Roman" pitchFamily="18" charset="0"/>
                <a:cs typeface="Times New Roman" pitchFamily="18" charset="0"/>
              </a:rPr>
              <a:t>service-oriented applications</a:t>
            </a:r>
          </a:p>
          <a:p>
            <a:pPr marL="1031875" lvl="1" indent="-484188" defTabSz="966788" eaLnBrk="0" hangingPunct="0">
              <a:lnSpc>
                <a:spcPct val="115000"/>
              </a:lnSpc>
              <a:spcBef>
                <a:spcPct val="20000"/>
              </a:spcBef>
              <a:buClr>
                <a:srgbClr val="000000"/>
              </a:buClr>
              <a:buSzPct val="75000"/>
              <a:buFont typeface="Wingdings" pitchFamily="2" charset="2"/>
              <a:buChar char="§"/>
              <a:tabLst>
                <a:tab pos="914400" algn="l"/>
                <a:tab pos="3386138" algn="l"/>
                <a:tab pos="5321300" algn="l"/>
                <a:tab pos="5803900" algn="l"/>
              </a:tabLst>
            </a:pPr>
            <a:r>
              <a:rPr lang="en-US" sz="2400" b="0">
                <a:latin typeface="Times New Roman" pitchFamily="18" charset="0"/>
                <a:cs typeface="Times New Roman" pitchFamily="18" charset="0"/>
              </a:rPr>
              <a:t>The student understand the role of </a:t>
            </a:r>
            <a:r>
              <a:rPr lang="en-US" sz="2400">
                <a:latin typeface="Times New Roman" pitchFamily="18" charset="0"/>
                <a:cs typeface="Times New Roman" pitchFamily="18" charset="0"/>
              </a:rPr>
              <a:t>service publication and service directories</a:t>
            </a:r>
          </a:p>
          <a:p>
            <a:pPr marL="1031875" lvl="1" indent="-484188" defTabSz="966788" eaLnBrk="0" hangingPunct="0">
              <a:lnSpc>
                <a:spcPct val="115000"/>
              </a:lnSpc>
              <a:spcBef>
                <a:spcPct val="20000"/>
              </a:spcBef>
              <a:buClr>
                <a:srgbClr val="000000"/>
              </a:buClr>
              <a:buSzPct val="75000"/>
              <a:buFont typeface="Wingdings" pitchFamily="2" charset="2"/>
              <a:buChar char="§"/>
              <a:tabLst>
                <a:tab pos="914400" algn="l"/>
                <a:tab pos="3386138" algn="l"/>
                <a:tab pos="5321300" algn="l"/>
                <a:tab pos="5803900" algn="l"/>
              </a:tabLst>
            </a:pPr>
            <a:r>
              <a:rPr lang="en-US" sz="2400" b="0">
                <a:latin typeface="Times New Roman" pitchFamily="18" charset="0"/>
                <a:cs typeface="Times New Roman" pitchFamily="18" charset="0"/>
              </a:rPr>
              <a:t>The student can </a:t>
            </a:r>
            <a:r>
              <a:rPr lang="en-US" sz="2400">
                <a:latin typeface="Times New Roman" pitchFamily="18" charset="0"/>
                <a:cs typeface="Times New Roman" pitchFamily="18" charset="0"/>
              </a:rPr>
              <a:t>identify available services in service registries</a:t>
            </a:r>
            <a:r>
              <a:rPr lang="en-US" sz="2400" b="0">
                <a:latin typeface="Times New Roman" pitchFamily="18" charset="0"/>
                <a:cs typeface="Times New Roman" pitchFamily="18" charset="0"/>
              </a:rPr>
              <a:t>.</a:t>
            </a:r>
          </a:p>
          <a:p>
            <a:pPr marL="1031875" lvl="1" indent="-484188" defTabSz="966788" eaLnBrk="0" hangingPunct="0">
              <a:lnSpc>
                <a:spcPct val="115000"/>
              </a:lnSpc>
              <a:spcBef>
                <a:spcPct val="20000"/>
              </a:spcBef>
              <a:buClr>
                <a:srgbClr val="000000"/>
              </a:buClr>
              <a:buSzPct val="75000"/>
              <a:buFont typeface="Wingdings" pitchFamily="2" charset="2"/>
              <a:buChar char="§"/>
              <a:tabLst>
                <a:tab pos="914400" algn="l"/>
                <a:tab pos="3386138" algn="l"/>
                <a:tab pos="5321300" algn="l"/>
                <a:tab pos="5803900" algn="l"/>
              </a:tabLst>
            </a:pPr>
            <a:r>
              <a:rPr lang="en-US" sz="2400" b="0">
                <a:latin typeface="Times New Roman" pitchFamily="18" charset="0"/>
                <a:cs typeface="Times New Roman" pitchFamily="18" charset="0"/>
              </a:rPr>
              <a:t>The student can </a:t>
            </a:r>
            <a:r>
              <a:rPr lang="en-US" sz="2400">
                <a:latin typeface="Times New Roman" pitchFamily="18" charset="0"/>
                <a:cs typeface="Times New Roman" pitchFamily="18" charset="0"/>
              </a:rPr>
              <a:t>design services in a programming language</a:t>
            </a:r>
            <a:r>
              <a:rPr lang="en-US" sz="2400" b="0">
                <a:latin typeface="Times New Roman" pitchFamily="18" charset="0"/>
                <a:cs typeface="Times New Roman" pitchFamily="18" charset="0"/>
              </a:rPr>
              <a:t> and publish services for the public to use.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fld id="{BFBEA13D-AE2C-456C-90E9-7435E980757E}" type="datetime3">
              <a:rPr lang="en-US" b="0" smtClean="0"/>
              <a:pPr eaLnBrk="1" hangingPunct="1"/>
              <a:t>29 July 2013</a:t>
            </a:fld>
            <a:endParaRPr lang="en-US" b="0" smtClean="0"/>
          </a:p>
        </p:txBody>
      </p:sp>
      <p:sp>
        <p:nvSpPr>
          <p:cNvPr id="1536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fld id="{A6737B98-F3F1-4383-9C24-54A817925C07}" type="slidenum">
              <a:rPr lang="en-US" smtClean="0">
                <a:solidFill>
                  <a:schemeClr val="bg1"/>
                </a:solidFill>
              </a:rPr>
              <a:pPr eaLnBrk="1" hangingPunct="1"/>
              <a:t>11</a:t>
            </a:fld>
            <a:endParaRPr lang="en-US" smtClean="0">
              <a:solidFill>
                <a:schemeClr val="bg1"/>
              </a:solidFill>
            </a:endParaRPr>
          </a:p>
        </p:txBody>
      </p:sp>
      <p:sp>
        <p:nvSpPr>
          <p:cNvPr id="15364" name="Rectangle 2"/>
          <p:cNvSpPr>
            <a:spLocks noChangeArrowheads="1"/>
          </p:cNvSpPr>
          <p:nvPr/>
        </p:nvSpPr>
        <p:spPr bwMode="auto">
          <a:xfrm>
            <a:off x="671513" y="161925"/>
            <a:ext cx="7796212"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744" tIns="48372" rIns="96744" bIns="48372" anchor="ctr"/>
          <a:lstStyle/>
          <a:p>
            <a:pPr marL="363538" indent="-363538" algn="ctr" defTabSz="966788" eaLnBrk="0" hangingPunct="0">
              <a:lnSpc>
                <a:spcPct val="85000"/>
              </a:lnSpc>
              <a:spcBef>
                <a:spcPct val="20000"/>
              </a:spcBef>
            </a:pPr>
            <a:r>
              <a:rPr lang="en-US" sz="3400">
                <a:solidFill>
                  <a:schemeClr val="tx2"/>
                </a:solidFill>
                <a:latin typeface="Times New Roman" pitchFamily="18" charset="0"/>
              </a:rPr>
              <a:t>Objectives and Outcomes </a:t>
            </a:r>
          </a:p>
        </p:txBody>
      </p:sp>
      <p:sp>
        <p:nvSpPr>
          <p:cNvPr id="15365" name="Rectangle 3"/>
          <p:cNvSpPr>
            <a:spLocks noChangeArrowheads="1"/>
          </p:cNvSpPr>
          <p:nvPr/>
        </p:nvSpPr>
        <p:spPr bwMode="auto">
          <a:xfrm>
            <a:off x="533400" y="1428750"/>
            <a:ext cx="8382000" cy="581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744" tIns="48372" rIns="96744" bIns="48372"/>
          <a:lstStyle/>
          <a:p>
            <a:pPr marL="484188" indent="-484188" defTabSz="966788" eaLnBrk="0" hangingPunct="0">
              <a:lnSpc>
                <a:spcPct val="105000"/>
              </a:lnSpc>
              <a:spcBef>
                <a:spcPct val="20000"/>
              </a:spcBef>
              <a:buClr>
                <a:srgbClr val="000000"/>
              </a:buClr>
              <a:buSzPct val="75000"/>
              <a:buFont typeface="Wingdings" pitchFamily="2" charset="2"/>
              <a:buNone/>
              <a:tabLst>
                <a:tab pos="914400" algn="l"/>
                <a:tab pos="3386138" algn="l"/>
                <a:tab pos="5321300" algn="l"/>
                <a:tab pos="5803900" algn="l"/>
              </a:tabLst>
            </a:pPr>
            <a:r>
              <a:rPr lang="en-US" sz="3000" b="0">
                <a:latin typeface="Times New Roman" pitchFamily="18" charset="0"/>
                <a:cs typeface="Times New Roman" pitchFamily="18" charset="0"/>
              </a:rPr>
              <a:t>4.	To build skills in using a current technology for </a:t>
            </a:r>
            <a:r>
              <a:rPr lang="en-US" sz="3000">
                <a:latin typeface="Times New Roman" pitchFamily="18" charset="0"/>
                <a:cs typeface="Times New Roman" pitchFamily="18" charset="0"/>
              </a:rPr>
              <a:t>developing distributed systems and applications</a:t>
            </a:r>
          </a:p>
          <a:p>
            <a:pPr marL="1031875" lvl="1" indent="-484188" algn="just" defTabSz="966788" eaLnBrk="0" hangingPunct="0">
              <a:lnSpc>
                <a:spcPct val="115000"/>
              </a:lnSpc>
              <a:spcBef>
                <a:spcPct val="20000"/>
              </a:spcBef>
              <a:buClr>
                <a:srgbClr val="000000"/>
              </a:buClr>
              <a:buSzPct val="75000"/>
              <a:buFont typeface="Wingdings" pitchFamily="2" charset="2"/>
              <a:buChar char="§"/>
              <a:tabLst>
                <a:tab pos="914400" algn="l"/>
                <a:tab pos="3386138" algn="l"/>
                <a:tab pos="5321300" algn="l"/>
                <a:tab pos="5803900" algn="l"/>
              </a:tabLst>
            </a:pPr>
            <a:r>
              <a:rPr lang="en-US" sz="2400" b="0">
                <a:latin typeface="Times New Roman" pitchFamily="18" charset="0"/>
                <a:cs typeface="Times New Roman" pitchFamily="18" charset="0"/>
              </a:rPr>
              <a:t>The student can develop distributed programs </a:t>
            </a:r>
            <a:r>
              <a:rPr lang="en-US" sz="2400">
                <a:latin typeface="Times New Roman" pitchFamily="18" charset="0"/>
                <a:cs typeface="Times New Roman" pitchFamily="18" charset="0"/>
              </a:rPr>
              <a:t>using the current technology and standards</a:t>
            </a:r>
            <a:r>
              <a:rPr lang="en-US" sz="2400" b="0">
                <a:latin typeface="Times New Roman" pitchFamily="18" charset="0"/>
                <a:cs typeface="Times New Roman" pitchFamily="18" charset="0"/>
              </a:rPr>
              <a:t>.</a:t>
            </a:r>
          </a:p>
          <a:p>
            <a:pPr marL="1031875" lvl="1" indent="-484188" algn="just" defTabSz="966788" eaLnBrk="0" hangingPunct="0">
              <a:lnSpc>
                <a:spcPct val="115000"/>
              </a:lnSpc>
              <a:spcBef>
                <a:spcPct val="20000"/>
              </a:spcBef>
              <a:buClr>
                <a:srgbClr val="000000"/>
              </a:buClr>
              <a:buSzPct val="75000"/>
              <a:buFont typeface="Wingdings" pitchFamily="2" charset="2"/>
              <a:buChar char="§"/>
              <a:tabLst>
                <a:tab pos="914400" algn="l"/>
                <a:tab pos="3386138" algn="l"/>
                <a:tab pos="5321300" algn="l"/>
                <a:tab pos="5803900" algn="l"/>
              </a:tabLst>
            </a:pPr>
            <a:r>
              <a:rPr lang="en-US" sz="2400" b="0">
                <a:latin typeface="Times New Roman" pitchFamily="18" charset="0"/>
                <a:cs typeface="Times New Roman" pitchFamily="18" charset="0"/>
              </a:rPr>
              <a:t>The student can use the </a:t>
            </a:r>
            <a:r>
              <a:rPr lang="en-US" sz="2400">
                <a:latin typeface="Times New Roman" pitchFamily="18" charset="0"/>
                <a:cs typeface="Times New Roman" pitchFamily="18" charset="0"/>
              </a:rPr>
              <a:t>current framework </a:t>
            </a:r>
            <a:r>
              <a:rPr lang="en-US" sz="2400" b="0">
                <a:latin typeface="Times New Roman" pitchFamily="18" charset="0"/>
                <a:cs typeface="Times New Roman" pitchFamily="18" charset="0"/>
              </a:rPr>
              <a:t>to </a:t>
            </a:r>
            <a:r>
              <a:rPr lang="en-US" sz="2400">
                <a:latin typeface="Times New Roman" pitchFamily="18" charset="0"/>
                <a:cs typeface="Times New Roman" pitchFamily="18" charset="0"/>
              </a:rPr>
              <a:t>develop programs and web applications</a:t>
            </a:r>
            <a:r>
              <a:rPr lang="en-US" sz="2400" b="0">
                <a:latin typeface="Times New Roman" pitchFamily="18" charset="0"/>
                <a:cs typeface="Times New Roman" pitchFamily="18" charset="0"/>
              </a:rPr>
              <a:t> using graphical user interfaces, remote services, and workflow.</a:t>
            </a:r>
          </a:p>
          <a:p>
            <a:pPr marL="1031875" lvl="1" indent="-484188" algn="just" defTabSz="966788" eaLnBrk="0" hangingPunct="0">
              <a:lnSpc>
                <a:spcPct val="115000"/>
              </a:lnSpc>
              <a:spcBef>
                <a:spcPct val="20000"/>
              </a:spcBef>
              <a:buClr>
                <a:srgbClr val="000000"/>
              </a:buClr>
              <a:buSzPct val="75000"/>
              <a:buFont typeface="Wingdings" pitchFamily="2" charset="2"/>
              <a:buChar char="§"/>
              <a:tabLst>
                <a:tab pos="914400" algn="l"/>
                <a:tab pos="3386138" algn="l"/>
                <a:tab pos="5321300" algn="l"/>
                <a:tab pos="5803900" algn="l"/>
              </a:tabLst>
            </a:pPr>
            <a:endParaRPr lang="en-US" sz="2200" b="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88" y="771525"/>
            <a:ext cx="9037637" cy="608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387" name="Slide Number Placeholder 5"/>
          <p:cNvSpPr>
            <a:spLocks noGrp="1"/>
          </p:cNvSpPr>
          <p:nvPr>
            <p:ph type="sldNum" sz="quarter" idx="12"/>
          </p:nvPr>
        </p:nvSpPr>
        <p:spPr>
          <a:xfrm>
            <a:off x="0" y="6445250"/>
            <a:ext cx="587375" cy="488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fld id="{FA5E446D-F65F-4D81-BCE4-BF487A03E0AB}" type="slidenum">
              <a:rPr lang="en-US" smtClean="0">
                <a:solidFill>
                  <a:schemeClr val="bg1"/>
                </a:solidFill>
              </a:rPr>
              <a:pPr eaLnBrk="1" hangingPunct="1"/>
              <a:t>12</a:t>
            </a:fld>
            <a:endParaRPr lang="en-US" dirty="0" smtClean="0">
              <a:solidFill>
                <a:schemeClr val="bg1"/>
              </a:solidFill>
            </a:endParaRPr>
          </a:p>
        </p:txBody>
      </p:sp>
      <p:sp>
        <p:nvSpPr>
          <p:cNvPr id="16388" name="AutoShape 2"/>
          <p:cNvSpPr>
            <a:spLocks noGrp="1" noChangeArrowheads="1"/>
          </p:cNvSpPr>
          <p:nvPr>
            <p:ph type="title"/>
          </p:nvPr>
        </p:nvSpPr>
        <p:spPr>
          <a:xfrm>
            <a:off x="533400" y="152400"/>
            <a:ext cx="8534400" cy="609600"/>
          </a:xfrm>
        </p:spPr>
        <p:txBody>
          <a:bodyPr/>
          <a:lstStyle/>
          <a:p>
            <a:pPr eaLnBrk="1" hangingPunct="1"/>
            <a:r>
              <a:rPr lang="en-US" smtClean="0"/>
              <a:t>https://myasucourses.asu.edu/Blackboard</a:t>
            </a:r>
          </a:p>
        </p:txBody>
      </p:sp>
      <p:sp>
        <p:nvSpPr>
          <p:cNvPr id="6" name="Left Arrow 5"/>
          <p:cNvSpPr/>
          <p:nvPr/>
        </p:nvSpPr>
        <p:spPr bwMode="auto">
          <a:xfrm>
            <a:off x="1524000" y="3657600"/>
            <a:ext cx="1524000" cy="990600"/>
          </a:xfrm>
          <a:prstGeom prst="leftArrow">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34" charset="0"/>
              </a:rPr>
              <a:t>Polling vs. Event-driven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1143000" y="76200"/>
            <a:ext cx="8001000" cy="609600"/>
          </a:xfrm>
        </p:spPr>
        <p:txBody>
          <a:bodyPr/>
          <a:lstStyle/>
          <a:p>
            <a:r>
              <a:rPr lang="en-US" sz="3200" dirty="0" smtClean="0"/>
              <a:t>My Weekly Teaching Schedule Fall 2013</a:t>
            </a:r>
          </a:p>
        </p:txBody>
      </p:sp>
      <p:sp>
        <p:nvSpPr>
          <p:cNvPr id="6147"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fld id="{0EB4457A-A131-4AE0-9C9B-0D0A994265E6}" type="datetime3">
              <a:rPr lang="en-US" b="0" smtClean="0"/>
              <a:pPr eaLnBrk="1" hangingPunct="1"/>
              <a:t>29 July 2013</a:t>
            </a:fld>
            <a:endParaRPr lang="en-US" b="0" smtClean="0"/>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fld id="{E865BC9B-0097-447A-AEED-3F8FDF0754F0}" type="slidenum">
              <a:rPr lang="en-US" smtClean="0">
                <a:solidFill>
                  <a:schemeClr val="bg1"/>
                </a:solidFill>
              </a:rPr>
              <a:pPr eaLnBrk="1" hangingPunct="1"/>
              <a:t>13</a:t>
            </a:fld>
            <a:endParaRPr lang="en-US" smtClean="0">
              <a:solidFill>
                <a:schemeClr val="bg1"/>
              </a:solidFill>
            </a:endParaRPr>
          </a:p>
        </p:txBody>
      </p:sp>
      <p:pic>
        <p:nvPicPr>
          <p:cNvPr id="1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838200"/>
            <a:ext cx="8904906" cy="55814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Rounded Rectangular Callout 16"/>
          <p:cNvSpPr/>
          <p:nvPr/>
        </p:nvSpPr>
        <p:spPr bwMode="auto">
          <a:xfrm>
            <a:off x="955472" y="3581400"/>
            <a:ext cx="3048000" cy="990600"/>
          </a:xfrm>
          <a:prstGeom prst="wedgeRoundRectCallout">
            <a:avLst>
              <a:gd name="adj1" fmla="val 17997"/>
              <a:gd name="adj2" fmla="val -101437"/>
              <a:gd name="adj3" fmla="val 1666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pitchFamily="34" charset="0"/>
              </a:rPr>
              <a:t>I may have to make some adjustment,</a:t>
            </a:r>
            <a:r>
              <a:rPr kumimoji="0" lang="en-US" sz="1600" b="0" i="0" u="none" strike="noStrike" cap="none" normalizeH="0" dirty="0" smtClean="0">
                <a:ln>
                  <a:noFill/>
                </a:ln>
                <a:solidFill>
                  <a:schemeClr val="tx1"/>
                </a:solidFill>
                <a:effectLst/>
                <a:latin typeface="Arial" pitchFamily="34" charset="0"/>
              </a:rPr>
              <a:t> when other school activities are scheduled.</a:t>
            </a:r>
            <a:endParaRPr kumimoji="0" lang="en-US" sz="1600" b="0" i="0" u="none" strike="noStrike" cap="none" normalizeH="0" baseline="0" dirty="0" smtClean="0">
              <a:ln>
                <a:noFill/>
              </a:ln>
              <a:solidFill>
                <a:schemeClr val="tx1"/>
              </a:solidFill>
              <a:effectLst/>
              <a:latin typeface="Arial" pitchFamily="34" charset="0"/>
            </a:endParaRPr>
          </a:p>
        </p:txBody>
      </p:sp>
      <p:sp>
        <p:nvSpPr>
          <p:cNvPr id="18" name="TextBox 17"/>
          <p:cNvSpPr txBox="1"/>
          <p:nvPr/>
        </p:nvSpPr>
        <p:spPr>
          <a:xfrm>
            <a:off x="2479472" y="2590800"/>
            <a:ext cx="644728" cy="276999"/>
          </a:xfrm>
          <a:prstGeom prst="rect">
            <a:avLst/>
          </a:prstGeom>
          <a:noFill/>
        </p:spPr>
        <p:txBody>
          <a:bodyPr wrap="none" rtlCol="0">
            <a:spAutoFit/>
          </a:bodyPr>
          <a:lstStyle/>
          <a:p>
            <a:r>
              <a:rPr lang="en-US" sz="1200" b="0" dirty="0" smtClean="0"/>
              <a:t>BY414</a:t>
            </a:r>
            <a:endParaRPr lang="en-US" sz="1200" b="0" dirty="0"/>
          </a:p>
        </p:txBody>
      </p:sp>
      <p:sp>
        <p:nvSpPr>
          <p:cNvPr id="19" name="TextBox 18"/>
          <p:cNvSpPr txBox="1"/>
          <p:nvPr/>
        </p:nvSpPr>
        <p:spPr>
          <a:xfrm>
            <a:off x="5867400" y="2604700"/>
            <a:ext cx="644728" cy="276999"/>
          </a:xfrm>
          <a:prstGeom prst="rect">
            <a:avLst/>
          </a:prstGeom>
          <a:noFill/>
        </p:spPr>
        <p:txBody>
          <a:bodyPr wrap="none" rtlCol="0">
            <a:spAutoFit/>
          </a:bodyPr>
          <a:lstStyle/>
          <a:p>
            <a:r>
              <a:rPr lang="en-US" sz="1200" b="0" dirty="0" smtClean="0"/>
              <a:t>BY414</a:t>
            </a:r>
            <a:endParaRPr lang="en-US" sz="1200" b="0" dirty="0"/>
          </a:p>
        </p:txBody>
      </p:sp>
      <p:sp>
        <p:nvSpPr>
          <p:cNvPr id="20" name="TextBox 19"/>
          <p:cNvSpPr txBox="1"/>
          <p:nvPr/>
        </p:nvSpPr>
        <p:spPr>
          <a:xfrm>
            <a:off x="4209501" y="1828800"/>
            <a:ext cx="644728" cy="276999"/>
          </a:xfrm>
          <a:prstGeom prst="rect">
            <a:avLst/>
          </a:prstGeom>
          <a:noFill/>
        </p:spPr>
        <p:txBody>
          <a:bodyPr wrap="none" rtlCol="0">
            <a:spAutoFit/>
          </a:bodyPr>
          <a:lstStyle/>
          <a:p>
            <a:r>
              <a:rPr lang="en-US" sz="1200" b="0" dirty="0" smtClean="0"/>
              <a:t>BY414</a:t>
            </a:r>
            <a:endParaRPr lang="en-US" sz="1200" b="0" dirty="0"/>
          </a:p>
        </p:txBody>
      </p:sp>
      <p:sp>
        <p:nvSpPr>
          <p:cNvPr id="21" name="TextBox 20"/>
          <p:cNvSpPr txBox="1"/>
          <p:nvPr/>
        </p:nvSpPr>
        <p:spPr>
          <a:xfrm>
            <a:off x="7543800" y="1828800"/>
            <a:ext cx="644728" cy="276999"/>
          </a:xfrm>
          <a:prstGeom prst="rect">
            <a:avLst/>
          </a:prstGeom>
          <a:noFill/>
        </p:spPr>
        <p:txBody>
          <a:bodyPr wrap="none" rtlCol="0">
            <a:spAutoFit/>
          </a:bodyPr>
          <a:lstStyle/>
          <a:p>
            <a:r>
              <a:rPr lang="en-US" sz="1200" b="0" dirty="0" smtClean="0"/>
              <a:t>BY414</a:t>
            </a:r>
            <a:endParaRPr lang="en-US" sz="120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50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childTnLst>
                          </p:cTn>
                        </p:par>
                        <p:par>
                          <p:cTn id="8" fill="hold">
                            <p:stCondLst>
                              <p:cond delay="1500"/>
                            </p:stCondLst>
                            <p:childTnLst>
                              <p:par>
                                <p:cTn id="9" presetID="42"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1000"/>
                                        <p:tgtEl>
                                          <p:spTgt spid="18"/>
                                        </p:tgtEl>
                                      </p:cBhvr>
                                    </p:animEffect>
                                    <p:anim calcmode="lin" valueType="num">
                                      <p:cBhvr>
                                        <p:cTn id="12" dur="1000" fill="hold"/>
                                        <p:tgtEl>
                                          <p:spTgt spid="18"/>
                                        </p:tgtEl>
                                        <p:attrNameLst>
                                          <p:attrName>ppt_x</p:attrName>
                                        </p:attrNameLst>
                                      </p:cBhvr>
                                      <p:tavLst>
                                        <p:tav tm="0">
                                          <p:val>
                                            <p:strVal val="#ppt_x"/>
                                          </p:val>
                                        </p:tav>
                                        <p:tav tm="100000">
                                          <p:val>
                                            <p:strVal val="#ppt_x"/>
                                          </p:val>
                                        </p:tav>
                                      </p:tavLst>
                                    </p:anim>
                                    <p:anim calcmode="lin" valueType="num">
                                      <p:cBhvr>
                                        <p:cTn id="13" dur="1000" fill="hold"/>
                                        <p:tgtEl>
                                          <p:spTgt spid="18"/>
                                        </p:tgtEl>
                                        <p:attrNameLst>
                                          <p:attrName>ppt_y</p:attrName>
                                        </p:attrNameLst>
                                      </p:cBhvr>
                                      <p:tavLst>
                                        <p:tav tm="0">
                                          <p:val>
                                            <p:strVal val="#ppt_y+.1"/>
                                          </p:val>
                                        </p:tav>
                                        <p:tav tm="100000">
                                          <p:val>
                                            <p:strVal val="#ppt_y"/>
                                          </p:val>
                                        </p:tav>
                                      </p:tavLst>
                                    </p:anim>
                                  </p:childTnLst>
                                </p:cTn>
                              </p:par>
                            </p:childTnLst>
                          </p:cTn>
                        </p:par>
                        <p:par>
                          <p:cTn id="14" fill="hold">
                            <p:stCondLst>
                              <p:cond delay="2500"/>
                            </p:stCondLst>
                            <p:childTnLst>
                              <p:par>
                                <p:cTn id="15" presetID="42" presetClass="entr" presetSubtype="0" fill="hold" grpId="0" nodeType="after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1000"/>
                                        <p:tgtEl>
                                          <p:spTgt spid="19"/>
                                        </p:tgtEl>
                                      </p:cBhvr>
                                    </p:animEffect>
                                    <p:anim calcmode="lin" valueType="num">
                                      <p:cBhvr>
                                        <p:cTn id="18" dur="1000" fill="hold"/>
                                        <p:tgtEl>
                                          <p:spTgt spid="19"/>
                                        </p:tgtEl>
                                        <p:attrNameLst>
                                          <p:attrName>ppt_x</p:attrName>
                                        </p:attrNameLst>
                                      </p:cBhvr>
                                      <p:tavLst>
                                        <p:tav tm="0">
                                          <p:val>
                                            <p:strVal val="#ppt_x"/>
                                          </p:val>
                                        </p:tav>
                                        <p:tav tm="100000">
                                          <p:val>
                                            <p:strVal val="#ppt_x"/>
                                          </p:val>
                                        </p:tav>
                                      </p:tavLst>
                                    </p:anim>
                                    <p:anim calcmode="lin" valueType="num">
                                      <p:cBhvr>
                                        <p:cTn id="19" dur="1000" fill="hold"/>
                                        <p:tgtEl>
                                          <p:spTgt spid="19"/>
                                        </p:tgtEl>
                                        <p:attrNameLst>
                                          <p:attrName>ppt_y</p:attrName>
                                        </p:attrNameLst>
                                      </p:cBhvr>
                                      <p:tavLst>
                                        <p:tav tm="0">
                                          <p:val>
                                            <p:strVal val="#ppt_y+.1"/>
                                          </p:val>
                                        </p:tav>
                                        <p:tav tm="100000">
                                          <p:val>
                                            <p:strVal val="#ppt_y"/>
                                          </p:val>
                                        </p:tav>
                                      </p:tavLst>
                                    </p:anim>
                                  </p:childTnLst>
                                </p:cTn>
                              </p:par>
                            </p:childTnLst>
                          </p:cTn>
                        </p:par>
                        <p:par>
                          <p:cTn id="20" fill="hold">
                            <p:stCondLst>
                              <p:cond delay="3500"/>
                            </p:stCondLst>
                            <p:childTnLst>
                              <p:par>
                                <p:cTn id="21" presetID="42" presetClass="entr" presetSubtype="0" fill="hold" grpId="0" nodeType="after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1000"/>
                                        <p:tgtEl>
                                          <p:spTgt spid="20"/>
                                        </p:tgtEl>
                                      </p:cBhvr>
                                    </p:animEffect>
                                    <p:anim calcmode="lin" valueType="num">
                                      <p:cBhvr>
                                        <p:cTn id="24" dur="1000" fill="hold"/>
                                        <p:tgtEl>
                                          <p:spTgt spid="20"/>
                                        </p:tgtEl>
                                        <p:attrNameLst>
                                          <p:attrName>ppt_x</p:attrName>
                                        </p:attrNameLst>
                                      </p:cBhvr>
                                      <p:tavLst>
                                        <p:tav tm="0">
                                          <p:val>
                                            <p:strVal val="#ppt_x"/>
                                          </p:val>
                                        </p:tav>
                                        <p:tav tm="100000">
                                          <p:val>
                                            <p:strVal val="#ppt_x"/>
                                          </p:val>
                                        </p:tav>
                                      </p:tavLst>
                                    </p:anim>
                                    <p:anim calcmode="lin" valueType="num">
                                      <p:cBhvr>
                                        <p:cTn id="25" dur="1000" fill="hold"/>
                                        <p:tgtEl>
                                          <p:spTgt spid="20"/>
                                        </p:tgtEl>
                                        <p:attrNameLst>
                                          <p:attrName>ppt_y</p:attrName>
                                        </p:attrNameLst>
                                      </p:cBhvr>
                                      <p:tavLst>
                                        <p:tav tm="0">
                                          <p:val>
                                            <p:strVal val="#ppt_y+.1"/>
                                          </p:val>
                                        </p:tav>
                                        <p:tav tm="100000">
                                          <p:val>
                                            <p:strVal val="#ppt_y"/>
                                          </p:val>
                                        </p:tav>
                                      </p:tavLst>
                                    </p:anim>
                                  </p:childTnLst>
                                </p:cTn>
                              </p:par>
                            </p:childTnLst>
                          </p:cTn>
                        </p:par>
                        <p:par>
                          <p:cTn id="26" fill="hold">
                            <p:stCondLst>
                              <p:cond delay="4500"/>
                            </p:stCondLst>
                            <p:childTnLst>
                              <p:par>
                                <p:cTn id="27" presetID="42" presetClass="entr" presetSubtype="0" fill="hold" grpId="0" nodeType="after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1000"/>
                                        <p:tgtEl>
                                          <p:spTgt spid="21"/>
                                        </p:tgtEl>
                                      </p:cBhvr>
                                    </p:animEffect>
                                    <p:anim calcmode="lin" valueType="num">
                                      <p:cBhvr>
                                        <p:cTn id="30" dur="1000" fill="hold"/>
                                        <p:tgtEl>
                                          <p:spTgt spid="21"/>
                                        </p:tgtEl>
                                        <p:attrNameLst>
                                          <p:attrName>ppt_x</p:attrName>
                                        </p:attrNameLst>
                                      </p:cBhvr>
                                      <p:tavLst>
                                        <p:tav tm="0">
                                          <p:val>
                                            <p:strVal val="#ppt_x"/>
                                          </p:val>
                                        </p:tav>
                                        <p:tav tm="100000">
                                          <p:val>
                                            <p:strVal val="#ppt_x"/>
                                          </p:val>
                                        </p:tav>
                                      </p:tavLst>
                                    </p:anim>
                                    <p:anim calcmode="lin" valueType="num">
                                      <p:cBhvr>
                                        <p:cTn id="31"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9" grpId="0"/>
      <p:bldP spid="20" grpId="0"/>
      <p:bldP spid="2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fld id="{AB69EC15-A4A2-4475-97EE-2E0365A0DE06}" type="slidenum">
              <a:rPr lang="en-US" smtClean="0">
                <a:solidFill>
                  <a:schemeClr val="bg1"/>
                </a:solidFill>
              </a:rPr>
              <a:pPr eaLnBrk="1" hangingPunct="1"/>
              <a:t>14</a:t>
            </a:fld>
            <a:endParaRPr lang="en-US" smtClean="0">
              <a:solidFill>
                <a:schemeClr val="bg1"/>
              </a:solidFill>
            </a:endParaRPr>
          </a:p>
        </p:txBody>
      </p:sp>
      <p:sp>
        <p:nvSpPr>
          <p:cNvPr id="17411" name="AutoShape 2"/>
          <p:cNvSpPr>
            <a:spLocks noGrp="1" noChangeArrowheads="1"/>
          </p:cNvSpPr>
          <p:nvPr>
            <p:ph type="title"/>
          </p:nvPr>
        </p:nvSpPr>
        <p:spPr>
          <a:xfrm>
            <a:off x="2209800" y="0"/>
            <a:ext cx="4953000" cy="685800"/>
          </a:xfrm>
        </p:spPr>
        <p:txBody>
          <a:bodyPr/>
          <a:lstStyle/>
          <a:p>
            <a:pPr eaLnBrk="1" hangingPunct="1"/>
            <a:r>
              <a:rPr lang="en-US" sz="3200" dirty="0" smtClean="0"/>
              <a:t>Weight and Grading Scale</a:t>
            </a:r>
          </a:p>
        </p:txBody>
      </p:sp>
      <p:graphicFrame>
        <p:nvGraphicFramePr>
          <p:cNvPr id="81" name="Table 80"/>
          <p:cNvGraphicFramePr>
            <a:graphicFrameLocks noGrp="1"/>
          </p:cNvGraphicFramePr>
          <p:nvPr>
            <p:extLst>
              <p:ext uri="{D42A27DB-BD31-4B8C-83A1-F6EECF244321}">
                <p14:modId xmlns:p14="http://schemas.microsoft.com/office/powerpoint/2010/main" val="4115923291"/>
              </p:ext>
            </p:extLst>
          </p:nvPr>
        </p:nvGraphicFramePr>
        <p:xfrm>
          <a:off x="609600" y="2456934"/>
          <a:ext cx="4191000" cy="3200400"/>
        </p:xfrm>
        <a:graphic>
          <a:graphicData uri="http://schemas.openxmlformats.org/drawingml/2006/table">
            <a:tbl>
              <a:tblPr firstRow="1" bandRow="1">
                <a:tableStyleId>{5C22544A-7EE6-4342-B048-85BDC9FD1C3A}</a:tableStyleId>
              </a:tblPr>
              <a:tblGrid>
                <a:gridCol w="2819400"/>
                <a:gridCol w="1371600"/>
              </a:tblGrid>
              <a:tr h="533400">
                <a:tc>
                  <a:txBody>
                    <a:bodyPr/>
                    <a:lstStyle/>
                    <a:p>
                      <a:r>
                        <a:rPr lang="en-US" sz="2400" dirty="0" smtClean="0">
                          <a:latin typeface="Times New Roman" pitchFamily="18" charset="0"/>
                          <a:cs typeface="Times New Roman" pitchFamily="18" charset="0"/>
                        </a:rPr>
                        <a:t>Graded Activity</a:t>
                      </a:r>
                      <a:endParaRPr lang="en-US" sz="2400" dirty="0"/>
                    </a:p>
                  </a:txBody>
                  <a:tcPr/>
                </a:tc>
                <a:tc>
                  <a:txBody>
                    <a:bodyPr/>
                    <a:lstStyle/>
                    <a:p>
                      <a:r>
                        <a:rPr lang="en-US" sz="2400" dirty="0" smtClean="0">
                          <a:latin typeface="Times New Roman" pitchFamily="18" charset="0"/>
                          <a:cs typeface="Times New Roman" pitchFamily="18" charset="0"/>
                        </a:rPr>
                        <a:t>Weight</a:t>
                      </a:r>
                      <a:endParaRPr lang="en-US" sz="2400" dirty="0"/>
                    </a:p>
                  </a:txBody>
                  <a:tcPr/>
                </a:tc>
              </a:tr>
              <a:tr h="533400">
                <a:tc>
                  <a:txBody>
                    <a:bodyPr/>
                    <a:lstStyle/>
                    <a:p>
                      <a:r>
                        <a:rPr lang="en-US" sz="2400" b="0" dirty="0" smtClean="0">
                          <a:latin typeface="Times New Roman" pitchFamily="18" charset="0"/>
                          <a:cs typeface="Times New Roman" pitchFamily="18" charset="0"/>
                        </a:rPr>
                        <a:t>Assignments</a:t>
                      </a:r>
                      <a:endParaRPr lang="en-US" sz="2400" dirty="0"/>
                    </a:p>
                  </a:txBody>
                  <a:tcPr/>
                </a:tc>
                <a:tc>
                  <a:txBody>
                    <a:bodyPr/>
                    <a:lstStyle/>
                    <a:p>
                      <a:r>
                        <a:rPr lang="en-US" sz="2400" dirty="0" smtClean="0"/>
                        <a:t>35%</a:t>
                      </a:r>
                      <a:endParaRPr lang="en-US" sz="2400" dirty="0"/>
                    </a:p>
                  </a:txBody>
                  <a:tcPr/>
                </a:tc>
              </a:tr>
              <a:tr h="533400">
                <a:tc>
                  <a:txBody>
                    <a:bodyPr/>
                    <a:lstStyle/>
                    <a:p>
                      <a:r>
                        <a:rPr lang="en-US" sz="2400" dirty="0" smtClean="0"/>
                        <a:t>Lecture Exercises</a:t>
                      </a:r>
                      <a:r>
                        <a:rPr lang="en-US" sz="2400" dirty="0" smtClean="0">
                          <a:solidFill>
                            <a:srgbClr val="FF0000"/>
                          </a:solidFill>
                        </a:rPr>
                        <a:t>*</a:t>
                      </a:r>
                      <a:endParaRPr lang="en-US" sz="2400" dirty="0">
                        <a:solidFill>
                          <a:srgbClr val="FF0000"/>
                        </a:solidFill>
                      </a:endParaRPr>
                    </a:p>
                  </a:txBody>
                  <a:tcPr/>
                </a:tc>
                <a:tc>
                  <a:txBody>
                    <a:bodyPr/>
                    <a:lstStyle/>
                    <a:p>
                      <a:r>
                        <a:rPr lang="en-US" sz="2400" dirty="0" smtClean="0"/>
                        <a:t>6%</a:t>
                      </a:r>
                      <a:endParaRPr lang="en-US" sz="2400" dirty="0"/>
                    </a:p>
                  </a:txBody>
                  <a:tcPr/>
                </a:tc>
              </a:tr>
              <a:tr h="533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dirty="0" smtClean="0">
                          <a:latin typeface="Times New Roman" pitchFamily="18" charset="0"/>
                        </a:rPr>
                        <a:t>Quizzes 1, 2, 3, 4</a:t>
                      </a:r>
                      <a:r>
                        <a:rPr lang="en-US" sz="2400" b="0" kern="1200" dirty="0" smtClean="0">
                          <a:solidFill>
                            <a:schemeClr val="dk1"/>
                          </a:solidFill>
                          <a:latin typeface="Times New Roman" pitchFamily="18" charset="0"/>
                          <a:ea typeface="+mn-ea"/>
                          <a:cs typeface="+mn-cs"/>
                        </a:rPr>
                        <a:t>, 5</a:t>
                      </a:r>
                      <a:r>
                        <a:rPr lang="en-US" sz="2400" b="0" i="1" dirty="0" smtClean="0">
                          <a:solidFill>
                            <a:srgbClr val="FF0000"/>
                          </a:solidFill>
                          <a:latin typeface="Times New Roman" pitchFamily="18" charset="0"/>
                        </a:rPr>
                        <a:t>*</a:t>
                      </a:r>
                    </a:p>
                  </a:txBody>
                  <a:tcPr/>
                </a:tc>
                <a:tc>
                  <a:txBody>
                    <a:bodyPr/>
                    <a:lstStyle/>
                    <a:p>
                      <a:r>
                        <a:rPr lang="en-US" sz="2400" dirty="0" smtClean="0"/>
                        <a:t>15%</a:t>
                      </a:r>
                      <a:endParaRPr lang="en-US" sz="2400" dirty="0"/>
                    </a:p>
                  </a:txBody>
                  <a:tcPr/>
                </a:tc>
              </a:tr>
              <a:tr h="533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dirty="0" smtClean="0">
                          <a:latin typeface="Times New Roman" pitchFamily="18" charset="0"/>
                        </a:rPr>
                        <a:t>Mid-Term Exam</a:t>
                      </a:r>
                    </a:p>
                  </a:txBody>
                  <a:tcPr/>
                </a:tc>
                <a:tc>
                  <a:txBody>
                    <a:bodyPr/>
                    <a:lstStyle/>
                    <a:p>
                      <a:r>
                        <a:rPr lang="en-US" sz="2400" dirty="0" smtClean="0"/>
                        <a:t>20% </a:t>
                      </a:r>
                      <a:endParaRPr lang="en-US" sz="2400" dirty="0"/>
                    </a:p>
                  </a:txBody>
                  <a:tcPr/>
                </a:tc>
              </a:tr>
              <a:tr h="533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dirty="0" smtClean="0">
                          <a:latin typeface="Times New Roman" pitchFamily="18" charset="0"/>
                          <a:cs typeface="Times New Roman" pitchFamily="18" charset="0"/>
                        </a:rPr>
                        <a:t>Final Exam</a:t>
                      </a:r>
                    </a:p>
                  </a:txBody>
                  <a:tcPr/>
                </a:tc>
                <a:tc>
                  <a:txBody>
                    <a:bodyPr/>
                    <a:lstStyle/>
                    <a:p>
                      <a:r>
                        <a:rPr lang="en-US" sz="2400" dirty="0" smtClean="0"/>
                        <a:t>24%</a:t>
                      </a:r>
                      <a:endParaRPr lang="en-US" sz="2400" dirty="0"/>
                    </a:p>
                  </a:txBody>
                  <a:tcPr/>
                </a:tc>
              </a:tr>
            </a:tbl>
          </a:graphicData>
        </a:graphic>
      </p:graphicFrame>
      <p:graphicFrame>
        <p:nvGraphicFramePr>
          <p:cNvPr id="44" name="Table 43"/>
          <p:cNvGraphicFramePr>
            <a:graphicFrameLocks noGrp="1"/>
          </p:cNvGraphicFramePr>
          <p:nvPr>
            <p:extLst>
              <p:ext uri="{D42A27DB-BD31-4B8C-83A1-F6EECF244321}">
                <p14:modId xmlns:p14="http://schemas.microsoft.com/office/powerpoint/2010/main" val="3560885645"/>
              </p:ext>
            </p:extLst>
          </p:nvPr>
        </p:nvGraphicFramePr>
        <p:xfrm>
          <a:off x="5181600" y="1234572"/>
          <a:ext cx="3429000" cy="4937628"/>
        </p:xfrm>
        <a:graphic>
          <a:graphicData uri="http://schemas.openxmlformats.org/drawingml/2006/table">
            <a:tbl>
              <a:tblPr/>
              <a:tblGrid>
                <a:gridCol w="1714500"/>
                <a:gridCol w="1714500"/>
              </a:tblGrid>
              <a:tr h="82285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FFFFFF"/>
                          </a:solidFill>
                          <a:effectLst/>
                          <a:latin typeface="Times New Roman" pitchFamily="18" charset="0"/>
                          <a:cs typeface="Times New Roman" pitchFamily="18" charset="0"/>
                        </a:rPr>
                        <a:t>Percentage</a:t>
                      </a:r>
                      <a:endParaRPr kumimoji="0" lang="en-US" sz="2400" b="1" i="0" u="none" strike="noStrike" cap="none" normalizeH="0" baseline="0" smtClean="0">
                        <a:ln>
                          <a:noFill/>
                        </a:ln>
                        <a:solidFill>
                          <a:srgbClr val="FFFFFF"/>
                        </a:solidFill>
                        <a:effectLst/>
                        <a:latin typeface="Times New Roman" pitchFamily="18" charset="0"/>
                      </a:endParaRPr>
                    </a:p>
                  </a:txBody>
                  <a:tcPr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FFFFFF"/>
                          </a:solidFill>
                          <a:effectLst/>
                          <a:latin typeface="Times New Roman" pitchFamily="18" charset="0"/>
                          <a:cs typeface="Times New Roman" pitchFamily="18" charset="0"/>
                        </a:rPr>
                        <a:t>Symbol Grade</a:t>
                      </a:r>
                      <a:endParaRPr kumimoji="0" lang="en-US" sz="2400" b="1" i="0" u="none" strike="noStrike" cap="none" normalizeH="0" baseline="0" smtClean="0">
                        <a:ln>
                          <a:noFill/>
                        </a:ln>
                        <a:solidFill>
                          <a:srgbClr val="FFFFFF"/>
                        </a:solidFill>
                        <a:effectLst/>
                        <a:latin typeface="Times New Roman" pitchFamily="18" charset="0"/>
                      </a:endParaRPr>
                    </a:p>
                  </a:txBody>
                  <a:tcPr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118857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3366"/>
                          </a:solidFill>
                          <a:effectLst/>
                          <a:latin typeface="Times New Roman" pitchFamily="18" charset="0"/>
                        </a:rPr>
                        <a:t>96-100% </a:t>
                      </a:r>
                      <a:r>
                        <a:rPr kumimoji="0" lang="en-US" sz="2400" b="0" i="0" u="none" strike="noStrike" cap="none" normalizeH="0" baseline="0" smtClean="0">
                          <a:ln>
                            <a:noFill/>
                          </a:ln>
                          <a:solidFill>
                            <a:srgbClr val="003366"/>
                          </a:solidFill>
                          <a:effectLst/>
                          <a:latin typeface="Times New Roman" pitchFamily="18" charset="0"/>
                          <a:cs typeface="Times New Roman" pitchFamily="18" charset="0"/>
                        </a:rPr>
                        <a: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3366"/>
                          </a:solidFill>
                          <a:effectLst/>
                          <a:latin typeface="Times New Roman" pitchFamily="18" charset="0"/>
                        </a:rPr>
                        <a:t>93-95%</a:t>
                      </a:r>
                      <a:br>
                        <a:rPr kumimoji="0" lang="en-US" sz="2400" b="0" i="0" u="none" strike="noStrike" cap="none" normalizeH="0" baseline="0" smtClean="0">
                          <a:ln>
                            <a:noFill/>
                          </a:ln>
                          <a:solidFill>
                            <a:srgbClr val="003366"/>
                          </a:solidFill>
                          <a:effectLst/>
                          <a:latin typeface="Times New Roman" pitchFamily="18" charset="0"/>
                        </a:rPr>
                      </a:br>
                      <a:r>
                        <a:rPr kumimoji="0" lang="en-US" sz="2400" b="0" i="0" u="none" strike="noStrike" cap="none" normalizeH="0" baseline="0" smtClean="0">
                          <a:ln>
                            <a:noFill/>
                          </a:ln>
                          <a:solidFill>
                            <a:srgbClr val="003366"/>
                          </a:solidFill>
                          <a:effectLst/>
                          <a:latin typeface="Times New Roman" pitchFamily="18" charset="0"/>
                        </a:rPr>
                        <a:t>90-92%</a:t>
                      </a:r>
                    </a:p>
                  </a:txBody>
                  <a:tcPr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3366"/>
                          </a:solidFill>
                          <a:effectLst/>
                          <a:latin typeface="Times New Roman" pitchFamily="18" charset="0"/>
                          <a:cs typeface="Times New Roman" pitchFamily="18" charset="0"/>
                        </a:rPr>
                        <a:t>A+</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3366"/>
                          </a:solidFill>
                          <a:effectLst/>
                          <a:latin typeface="Times New Roman" pitchFamily="18" charset="0"/>
                          <a:cs typeface="Times New Roman" pitchFamily="18" charset="0"/>
                        </a:rPr>
                        <a:t>A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3366"/>
                          </a:solidFill>
                          <a:effectLst/>
                          <a:latin typeface="Times New Roman" pitchFamily="18" charset="0"/>
                          <a:cs typeface="Times New Roman" pitchFamily="18" charset="0"/>
                        </a:rPr>
                        <a:t>A-</a:t>
                      </a:r>
                      <a:endParaRPr kumimoji="0" lang="en-US" sz="2400" b="0" i="0" u="none" strike="noStrike" cap="none" normalizeH="0" baseline="0" smtClean="0">
                        <a:ln>
                          <a:noFill/>
                        </a:ln>
                        <a:solidFill>
                          <a:srgbClr val="003366"/>
                        </a:solidFill>
                        <a:effectLst/>
                        <a:latin typeface="Times New Roman" pitchFamily="18" charset="0"/>
                      </a:endParaRPr>
                    </a:p>
                  </a:txBody>
                  <a:tcPr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CEC"/>
                    </a:solidFill>
                  </a:tcPr>
                </a:tc>
              </a:tr>
              <a:tr h="118857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3366"/>
                          </a:solidFill>
                          <a:effectLst/>
                          <a:latin typeface="Times New Roman" pitchFamily="18" charset="0"/>
                          <a:cs typeface="Times New Roman" pitchFamily="18" charset="0"/>
                        </a:rPr>
                        <a:t>86-89%</a:t>
                      </a:r>
                      <a:endParaRPr kumimoji="0" lang="en-US" sz="2400" b="0" i="0" u="none" strike="noStrike" cap="none" normalizeH="0" baseline="0" smtClean="0">
                        <a:ln>
                          <a:noFill/>
                        </a:ln>
                        <a:solidFill>
                          <a:srgbClr val="003366"/>
                        </a:solidFill>
                        <a:effectLst/>
                        <a:latin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3366"/>
                          </a:solidFill>
                          <a:effectLst/>
                          <a:latin typeface="Times New Roman" pitchFamily="18" charset="0"/>
                          <a:cs typeface="Times New Roman" pitchFamily="18" charset="0"/>
                        </a:rPr>
                        <a:t>83-85%</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3366"/>
                          </a:solidFill>
                          <a:effectLst/>
                          <a:latin typeface="Times New Roman" pitchFamily="18" charset="0"/>
                          <a:cs typeface="Times New Roman" pitchFamily="18" charset="0"/>
                        </a:rPr>
                        <a:t>80-82%</a:t>
                      </a:r>
                    </a:p>
                  </a:txBody>
                  <a:tcPr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3366"/>
                          </a:solidFill>
                          <a:effectLst/>
                          <a:latin typeface="Times New Roman" pitchFamily="18" charset="0"/>
                          <a:cs typeface="Times New Roman" pitchFamily="18" charset="0"/>
                        </a:rPr>
                        <a:t>B+</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3366"/>
                          </a:solidFill>
                          <a:effectLst/>
                          <a:latin typeface="Times New Roman" pitchFamily="18" charset="0"/>
                          <a:cs typeface="Times New Roman" pitchFamily="18" charset="0"/>
                        </a:rPr>
                        <a:t>B</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3366"/>
                          </a:solidFill>
                          <a:effectLst/>
                          <a:latin typeface="Times New Roman" pitchFamily="18" charset="0"/>
                          <a:cs typeface="Times New Roman" pitchFamily="18" charset="0"/>
                        </a:rPr>
                        <a:t>B-</a:t>
                      </a:r>
                      <a:endParaRPr kumimoji="0" lang="en-US" sz="2400" b="0" i="0" u="none" strike="noStrike" cap="none" normalizeH="0" baseline="0" smtClean="0">
                        <a:ln>
                          <a:noFill/>
                        </a:ln>
                        <a:solidFill>
                          <a:srgbClr val="003366"/>
                        </a:solidFill>
                        <a:effectLst/>
                        <a:latin typeface="Times New Roman" pitchFamily="18" charset="0"/>
                      </a:endParaRPr>
                    </a:p>
                  </a:txBody>
                  <a:tcPr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6F6"/>
                    </a:solidFill>
                  </a:tcPr>
                </a:tc>
              </a:tr>
              <a:tr h="82285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3366"/>
                          </a:solidFill>
                          <a:effectLst/>
                          <a:latin typeface="Times New Roman" pitchFamily="18" charset="0"/>
                          <a:cs typeface="Times New Roman" pitchFamily="18" charset="0"/>
                        </a:rPr>
                        <a:t>76-79%</a:t>
                      </a:r>
                      <a:endParaRPr kumimoji="0" lang="en-US" sz="2400" b="0" i="0" u="none" strike="noStrike" cap="none" normalizeH="0" baseline="0" smtClean="0">
                        <a:ln>
                          <a:noFill/>
                        </a:ln>
                        <a:solidFill>
                          <a:srgbClr val="003366"/>
                        </a:solidFill>
                        <a:effectLst/>
                        <a:latin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3366"/>
                          </a:solidFill>
                          <a:effectLst/>
                          <a:latin typeface="Times New Roman" pitchFamily="18" charset="0"/>
                          <a:cs typeface="Times New Roman" pitchFamily="18" charset="0"/>
                        </a:rPr>
                        <a:t>70-75%</a:t>
                      </a:r>
                    </a:p>
                  </a:txBody>
                  <a:tcPr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3366"/>
                          </a:solidFill>
                          <a:effectLst/>
                          <a:latin typeface="Times New Roman" pitchFamily="18" charset="0"/>
                          <a:cs typeface="Times New Roman" pitchFamily="18" charset="0"/>
                        </a:rPr>
                        <a:t>C+</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3366"/>
                          </a:solidFill>
                          <a:effectLst/>
                          <a:latin typeface="Times New Roman" pitchFamily="18" charset="0"/>
                          <a:cs typeface="Times New Roman" pitchFamily="18" charset="0"/>
                        </a:rPr>
                        <a:t>C</a:t>
                      </a:r>
                      <a:endParaRPr kumimoji="0" lang="en-US" sz="2400" b="0" i="0" u="none" strike="noStrike" cap="none" normalizeH="0" baseline="0" smtClean="0">
                        <a:ln>
                          <a:noFill/>
                        </a:ln>
                        <a:solidFill>
                          <a:srgbClr val="003366"/>
                        </a:solidFill>
                        <a:effectLst/>
                        <a:latin typeface="Times New Roman" pitchFamily="18" charset="0"/>
                      </a:endParaRPr>
                    </a:p>
                  </a:txBody>
                  <a:tcPr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CEC"/>
                    </a:solidFill>
                  </a:tcPr>
                </a:tc>
              </a:tr>
              <a:tr h="45713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3366"/>
                          </a:solidFill>
                          <a:effectLst/>
                          <a:latin typeface="Times New Roman" pitchFamily="18" charset="0"/>
                          <a:cs typeface="Times New Roman" pitchFamily="18" charset="0"/>
                        </a:rPr>
                        <a:t>60-69%</a:t>
                      </a:r>
                      <a:endParaRPr kumimoji="0" lang="en-US" sz="2400" b="0" i="0" u="none" strike="noStrike" cap="none" normalizeH="0" baseline="0" smtClean="0">
                        <a:ln>
                          <a:noFill/>
                        </a:ln>
                        <a:solidFill>
                          <a:srgbClr val="003366"/>
                        </a:solidFill>
                        <a:effectLst/>
                        <a:latin typeface="Times New Roman" pitchFamily="18" charset="0"/>
                      </a:endParaRPr>
                    </a:p>
                  </a:txBody>
                  <a:tcPr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3366"/>
                          </a:solidFill>
                          <a:effectLst/>
                          <a:latin typeface="Times New Roman" pitchFamily="18" charset="0"/>
                        </a:rPr>
                        <a:t>D</a:t>
                      </a:r>
                    </a:p>
                  </a:txBody>
                  <a:tcPr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6F6"/>
                    </a:solidFill>
                  </a:tcPr>
                </a:tc>
              </a:tr>
              <a:tr h="45713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3366"/>
                          </a:solidFill>
                          <a:effectLst/>
                          <a:latin typeface="Times New Roman" pitchFamily="18" charset="0"/>
                          <a:cs typeface="Times New Roman" pitchFamily="18" charset="0"/>
                        </a:rPr>
                        <a:t>Below 60%</a:t>
                      </a:r>
                      <a:endParaRPr kumimoji="0" lang="en-US" sz="2400" b="0" i="0" u="none" strike="noStrike" cap="none" normalizeH="0" baseline="0" smtClean="0">
                        <a:ln>
                          <a:noFill/>
                        </a:ln>
                        <a:solidFill>
                          <a:srgbClr val="003366"/>
                        </a:solidFill>
                        <a:effectLst/>
                        <a:latin typeface="Times New Roman" pitchFamily="18" charset="0"/>
                      </a:endParaRPr>
                    </a:p>
                  </a:txBody>
                  <a:tcPr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3366"/>
                          </a:solidFill>
                          <a:effectLst/>
                          <a:latin typeface="Times New Roman" pitchFamily="18" charset="0"/>
                        </a:rPr>
                        <a:t>E</a:t>
                      </a:r>
                    </a:p>
                  </a:txBody>
                  <a:tcPr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CEC"/>
                    </a:solidFill>
                  </a:tcPr>
                </a:tc>
              </a:tr>
            </a:tbl>
          </a:graphicData>
        </a:graphic>
      </p:graphicFrame>
      <p:sp>
        <p:nvSpPr>
          <p:cNvPr id="2" name="TextBox 1"/>
          <p:cNvSpPr txBox="1"/>
          <p:nvPr/>
        </p:nvSpPr>
        <p:spPr>
          <a:xfrm>
            <a:off x="635000" y="5879068"/>
            <a:ext cx="3913251" cy="400110"/>
          </a:xfrm>
          <a:prstGeom prst="rect">
            <a:avLst/>
          </a:prstGeom>
          <a:noFill/>
        </p:spPr>
        <p:txBody>
          <a:bodyPr wrap="none" rtlCol="0">
            <a:spAutoFit/>
          </a:bodyPr>
          <a:lstStyle/>
          <a:p>
            <a:r>
              <a:rPr lang="en-US" sz="2000" b="0" dirty="0" smtClean="0">
                <a:solidFill>
                  <a:srgbClr val="FF0000"/>
                </a:solidFill>
                <a:latin typeface="+mj-lt"/>
              </a:rPr>
              <a:t>* </a:t>
            </a:r>
            <a:r>
              <a:rPr lang="en-US" sz="2000" b="0" dirty="0" smtClean="0">
                <a:solidFill>
                  <a:srgbClr val="FF0000"/>
                </a:solidFill>
              </a:rPr>
              <a:t>The lowest one will be dropped</a:t>
            </a:r>
            <a:endParaRPr lang="en-US" sz="2000" b="0" dirty="0">
              <a:solidFill>
                <a:srgbClr val="FF0000"/>
              </a:solidFill>
            </a:endParaRPr>
          </a:p>
        </p:txBody>
      </p:sp>
      <p:sp>
        <p:nvSpPr>
          <p:cNvPr id="3" name="Rounded Rectangular Callout 2"/>
          <p:cNvSpPr/>
          <p:nvPr/>
        </p:nvSpPr>
        <p:spPr bwMode="auto">
          <a:xfrm>
            <a:off x="2057400" y="914400"/>
            <a:ext cx="3017828" cy="1313934"/>
          </a:xfrm>
          <a:prstGeom prst="wedgeRoundRectCallout">
            <a:avLst>
              <a:gd name="adj1" fmla="val -42424"/>
              <a:gd name="adj2" fmla="val 151617"/>
              <a:gd name="adj3" fmla="val 1666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b="0" dirty="0"/>
              <a:t>Lecture </a:t>
            </a:r>
            <a:r>
              <a:rPr lang="en-US" b="0" dirty="0" smtClean="0"/>
              <a:t>Exercises will be given online for in-person students too. You can take them in the lecture week.</a:t>
            </a:r>
            <a:endParaRPr kumimoji="0" lang="en-US" sz="1800" b="0" i="0" u="none" strike="noStrike" cap="none" normalizeH="0" baseline="0" dirty="0" smtClean="0">
              <a:ln>
                <a:noFill/>
              </a:ln>
              <a:solidFill>
                <a:schemeClr val="tx1"/>
              </a:solidFill>
              <a:effectLst/>
            </a:endParaRPr>
          </a:p>
        </p:txBody>
      </p:sp>
      <p:sp>
        <p:nvSpPr>
          <p:cNvPr id="4" name="Rounded Rectangle 3"/>
          <p:cNvSpPr/>
          <p:nvPr/>
        </p:nvSpPr>
        <p:spPr bwMode="auto">
          <a:xfrm>
            <a:off x="635000" y="3523734"/>
            <a:ext cx="2565400" cy="457200"/>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8" presetClass="emph" presetSubtype="0" fill="hold" grpId="1" nodeType="afterEffect">
                                  <p:stCondLst>
                                    <p:cond delay="0"/>
                                  </p:stCondLst>
                                  <p:childTnLst>
                                    <p:animRot by="21600000">
                                      <p:cBhvr>
                                        <p:cTn id="12" dur="2000" fill="hold"/>
                                        <p:tgtEl>
                                          <p:spTgt spid="4"/>
                                        </p:tgtEl>
                                        <p:attrNameLst>
                                          <p:attrName>r</p:attrName>
                                        </p:attrNameLst>
                                      </p:cBhvr>
                                    </p:animRot>
                                  </p:childTnLst>
                                </p:cTn>
                              </p:par>
                            </p:childTnLst>
                          </p:cTn>
                        </p:par>
                        <p:par>
                          <p:cTn id="13" fill="hold">
                            <p:stCondLst>
                              <p:cond delay="3000"/>
                            </p:stCondLst>
                            <p:childTnLst>
                              <p:par>
                                <p:cTn id="14" presetID="42" presetClass="entr" presetSubtype="0"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1000"/>
                                        <p:tgtEl>
                                          <p:spTgt spid="3"/>
                                        </p:tgtEl>
                                      </p:cBhvr>
                                    </p:animEffect>
                                    <p:anim calcmode="lin" valueType="num">
                                      <p:cBhvr>
                                        <p:cTn id="17" dur="1000" fill="hold"/>
                                        <p:tgtEl>
                                          <p:spTgt spid="3"/>
                                        </p:tgtEl>
                                        <p:attrNameLst>
                                          <p:attrName>ppt_x</p:attrName>
                                        </p:attrNameLst>
                                      </p:cBhvr>
                                      <p:tavLst>
                                        <p:tav tm="0">
                                          <p:val>
                                            <p:strVal val="#ppt_x"/>
                                          </p:val>
                                        </p:tav>
                                        <p:tav tm="100000">
                                          <p:val>
                                            <p:strVal val="#ppt_x"/>
                                          </p:val>
                                        </p:tav>
                                      </p:tavLst>
                                    </p:anim>
                                    <p:anim calcmode="lin" valueType="num">
                                      <p:cBhvr>
                                        <p:cTn id="18"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4"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fld id="{A08D1C9E-CF6E-4595-AAC7-E4CC0D2EBC1B}" type="datetime3">
              <a:rPr lang="en-US" b="0" smtClean="0"/>
              <a:pPr eaLnBrk="1" hangingPunct="1"/>
              <a:t>29 July 2013</a:t>
            </a:fld>
            <a:endParaRPr lang="en-US" b="0" smtClean="0"/>
          </a:p>
        </p:txBody>
      </p:sp>
      <p:sp>
        <p:nvSpPr>
          <p:cNvPr id="1843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fld id="{34005290-CAD9-40B1-BD89-97A687FF4A41}" type="slidenum">
              <a:rPr lang="en-US" smtClean="0">
                <a:solidFill>
                  <a:schemeClr val="bg1"/>
                </a:solidFill>
              </a:rPr>
              <a:pPr eaLnBrk="1" hangingPunct="1"/>
              <a:t>15</a:t>
            </a:fld>
            <a:endParaRPr lang="en-US" smtClean="0">
              <a:solidFill>
                <a:schemeClr val="bg1"/>
              </a:solidFill>
            </a:endParaRPr>
          </a:p>
        </p:txBody>
      </p:sp>
      <p:sp>
        <p:nvSpPr>
          <p:cNvPr id="18436" name="AutoShape 2"/>
          <p:cNvSpPr>
            <a:spLocks noGrp="1" noChangeArrowheads="1"/>
          </p:cNvSpPr>
          <p:nvPr>
            <p:ph type="title"/>
          </p:nvPr>
        </p:nvSpPr>
        <p:spPr>
          <a:xfrm>
            <a:off x="2057400" y="76200"/>
            <a:ext cx="6324600" cy="609600"/>
          </a:xfrm>
        </p:spPr>
        <p:txBody>
          <a:bodyPr/>
          <a:lstStyle/>
          <a:p>
            <a:pPr eaLnBrk="1" hangingPunct="1"/>
            <a:r>
              <a:rPr lang="en-US" sz="3200" dirty="0" smtClean="0"/>
              <a:t>Standard Classroom Expectation</a:t>
            </a:r>
          </a:p>
        </p:txBody>
      </p:sp>
      <p:sp>
        <p:nvSpPr>
          <p:cNvPr id="18437" name="Rectangle 3"/>
          <p:cNvSpPr>
            <a:spLocks noGrp="1" noChangeArrowheads="1"/>
          </p:cNvSpPr>
          <p:nvPr>
            <p:ph type="body" idx="1"/>
          </p:nvPr>
        </p:nvSpPr>
        <p:spPr/>
        <p:txBody>
          <a:bodyPr/>
          <a:lstStyle/>
          <a:p>
            <a:pPr eaLnBrk="1" hangingPunct="1">
              <a:lnSpc>
                <a:spcPct val="90000"/>
              </a:lnSpc>
            </a:pPr>
            <a:r>
              <a:rPr lang="en-US" dirty="0" smtClean="0"/>
              <a:t>Silent your </a:t>
            </a:r>
            <a:r>
              <a:rPr lang="en-US" dirty="0" smtClean="0">
                <a:solidFill>
                  <a:srgbClr val="FF0000"/>
                </a:solidFill>
              </a:rPr>
              <a:t>cellular phone</a:t>
            </a:r>
            <a:r>
              <a:rPr lang="en-US" dirty="0" smtClean="0"/>
              <a:t>; If your phone happens to ring, stop it immediately and do not answer your phone!</a:t>
            </a:r>
          </a:p>
          <a:p>
            <a:pPr eaLnBrk="1" hangingPunct="1">
              <a:lnSpc>
                <a:spcPct val="90000"/>
              </a:lnSpc>
            </a:pPr>
            <a:r>
              <a:rPr lang="en-US" dirty="0" smtClean="0"/>
              <a:t>Use computer for directly related activities only, e.g., taking notes. No computer is allowed during any tests (lecture exercises quizzes, exams).</a:t>
            </a:r>
          </a:p>
          <a:p>
            <a:pPr eaLnBrk="1" hangingPunct="1">
              <a:lnSpc>
                <a:spcPct val="90000"/>
              </a:lnSpc>
            </a:pPr>
            <a:r>
              <a:rPr lang="en-US" dirty="0" smtClean="0"/>
              <a:t>Do not talk to each other during the lecture. If you have a question that needs to be resolved immediately, you must ask the instructor.</a:t>
            </a:r>
          </a:p>
          <a:p>
            <a:pPr eaLnBrk="1" hangingPunct="1">
              <a:lnSpc>
                <a:spcPct val="90000"/>
              </a:lnSpc>
            </a:pPr>
            <a:r>
              <a:rPr lang="en-US" dirty="0" smtClean="0"/>
              <a:t>Enter the classroom before the lecture’s starting time.</a:t>
            </a:r>
          </a:p>
          <a:p>
            <a:pPr eaLnBrk="1" hangingPunct="1">
              <a:lnSpc>
                <a:spcPct val="90000"/>
              </a:lnSpc>
            </a:pPr>
            <a:r>
              <a:rPr lang="en-US" dirty="0" smtClean="0"/>
              <a:t>Do not leave the classroom during the lecture, unless there is an emergency situation.</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fld id="{2D5CA536-30DE-40E8-BCA0-773A01030521}" type="datetime3">
              <a:rPr lang="en-US" b="0" smtClean="0"/>
              <a:pPr eaLnBrk="1" hangingPunct="1"/>
              <a:t>29 July 2013</a:t>
            </a:fld>
            <a:endParaRPr lang="en-US" b="0" smtClean="0"/>
          </a:p>
        </p:txBody>
      </p:sp>
      <p:sp>
        <p:nvSpPr>
          <p:cNvPr id="1945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fld id="{FAB4BA59-09DC-490D-889A-6211B2369CED}" type="slidenum">
              <a:rPr lang="en-US" smtClean="0">
                <a:solidFill>
                  <a:schemeClr val="bg1"/>
                </a:solidFill>
              </a:rPr>
              <a:pPr eaLnBrk="1" hangingPunct="1"/>
              <a:t>16</a:t>
            </a:fld>
            <a:endParaRPr lang="en-US" smtClean="0">
              <a:solidFill>
                <a:schemeClr val="bg1"/>
              </a:solidFill>
            </a:endParaRPr>
          </a:p>
        </p:txBody>
      </p:sp>
      <p:sp>
        <p:nvSpPr>
          <p:cNvPr id="19460" name="AutoShape 2"/>
          <p:cNvSpPr>
            <a:spLocks noGrp="1" noChangeArrowheads="1"/>
          </p:cNvSpPr>
          <p:nvPr>
            <p:ph type="title"/>
          </p:nvPr>
        </p:nvSpPr>
        <p:spPr/>
        <p:txBody>
          <a:bodyPr/>
          <a:lstStyle/>
          <a:p>
            <a:pPr eaLnBrk="1" hangingPunct="1"/>
            <a:r>
              <a:rPr lang="en-US" sz="3200" smtClean="0"/>
              <a:t>Policies</a:t>
            </a:r>
          </a:p>
        </p:txBody>
      </p:sp>
      <p:sp>
        <p:nvSpPr>
          <p:cNvPr id="19461" name="Rectangle 3"/>
          <p:cNvSpPr>
            <a:spLocks noGrp="1" noChangeArrowheads="1"/>
          </p:cNvSpPr>
          <p:nvPr>
            <p:ph type="body" idx="1"/>
          </p:nvPr>
        </p:nvSpPr>
        <p:spPr>
          <a:xfrm>
            <a:off x="838200" y="1066800"/>
            <a:ext cx="8077200" cy="5638800"/>
          </a:xfrm>
        </p:spPr>
        <p:txBody>
          <a:bodyPr/>
          <a:lstStyle/>
          <a:p>
            <a:pPr eaLnBrk="1" hangingPunct="1">
              <a:lnSpc>
                <a:spcPct val="110000"/>
              </a:lnSpc>
            </a:pPr>
            <a:r>
              <a:rPr lang="en-US" sz="2400" smtClean="0"/>
              <a:t>Interaction: You are encouraged to ask the instructor questions during the lectures. </a:t>
            </a:r>
          </a:p>
          <a:p>
            <a:pPr eaLnBrk="1" hangingPunct="1">
              <a:lnSpc>
                <a:spcPct val="110000"/>
              </a:lnSpc>
            </a:pPr>
            <a:r>
              <a:rPr lang="en-US" sz="2400" smtClean="0"/>
              <a:t>Outside class help welcome and encouraged: </a:t>
            </a:r>
          </a:p>
          <a:p>
            <a:pPr lvl="1" eaLnBrk="1" hangingPunct="1">
              <a:lnSpc>
                <a:spcPct val="110000"/>
              </a:lnSpc>
            </a:pPr>
            <a:r>
              <a:rPr lang="en-US" sz="2000" smtClean="0"/>
              <a:t>Discussion board (effective and fair);</a:t>
            </a:r>
          </a:p>
          <a:p>
            <a:pPr lvl="1" eaLnBrk="1" hangingPunct="1">
              <a:lnSpc>
                <a:spcPct val="110000"/>
              </a:lnSpc>
            </a:pPr>
            <a:r>
              <a:rPr lang="en-US" sz="2000" smtClean="0"/>
              <a:t>Instructor’s and the TA’s office hours;</a:t>
            </a:r>
          </a:p>
          <a:p>
            <a:pPr lvl="1" eaLnBrk="1" hangingPunct="1">
              <a:lnSpc>
                <a:spcPct val="110000"/>
              </a:lnSpc>
            </a:pPr>
            <a:r>
              <a:rPr lang="en-US" sz="2000" smtClean="0"/>
              <a:t>Request appointments if you can not make the office hours;</a:t>
            </a:r>
          </a:p>
          <a:p>
            <a:pPr lvl="1" eaLnBrk="1" hangingPunct="1">
              <a:lnSpc>
                <a:spcPct val="110000"/>
              </a:lnSpc>
            </a:pPr>
            <a:r>
              <a:rPr lang="en-US" sz="2000" smtClean="0"/>
              <a:t>Email/phone call, if necessary.</a:t>
            </a:r>
          </a:p>
          <a:p>
            <a:pPr eaLnBrk="1" hangingPunct="1">
              <a:lnSpc>
                <a:spcPct val="110000"/>
              </a:lnSpc>
            </a:pPr>
            <a:r>
              <a:rPr lang="en-US" sz="2400" smtClean="0"/>
              <a:t>Tests and exams: Missing tests and exams will be giving zero credit and may not be made up.</a:t>
            </a:r>
          </a:p>
          <a:p>
            <a:pPr eaLnBrk="1" hangingPunct="1">
              <a:lnSpc>
                <a:spcPct val="110000"/>
              </a:lnSpc>
            </a:pPr>
            <a:r>
              <a:rPr lang="en-US" sz="2400" smtClean="0"/>
              <a:t>Assignments: Late submission will be accepted with grade deduction: 1% of grade deduction for every hour after the due time.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fld id="{8AF044E6-C375-4256-A9A6-2E62705F30BB}" type="datetime3">
              <a:rPr lang="en-US" b="0" smtClean="0"/>
              <a:pPr eaLnBrk="1" hangingPunct="1"/>
              <a:t>29 July 2013</a:t>
            </a:fld>
            <a:endParaRPr lang="en-US" b="0" smtClean="0"/>
          </a:p>
        </p:txBody>
      </p:sp>
      <p:sp>
        <p:nvSpPr>
          <p:cNvPr id="2048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fld id="{ADF5E66C-9AF0-4322-AD1D-AA0FDE463A3C}" type="slidenum">
              <a:rPr lang="en-US" smtClean="0">
                <a:solidFill>
                  <a:schemeClr val="bg1"/>
                </a:solidFill>
              </a:rPr>
              <a:pPr eaLnBrk="1" hangingPunct="1"/>
              <a:t>17</a:t>
            </a:fld>
            <a:endParaRPr lang="en-US" smtClean="0">
              <a:solidFill>
                <a:schemeClr val="bg1"/>
              </a:solidFill>
            </a:endParaRPr>
          </a:p>
        </p:txBody>
      </p:sp>
      <p:sp>
        <p:nvSpPr>
          <p:cNvPr id="20484" name="AutoShape 2"/>
          <p:cNvSpPr>
            <a:spLocks noGrp="1" noChangeArrowheads="1"/>
          </p:cNvSpPr>
          <p:nvPr>
            <p:ph type="title"/>
          </p:nvPr>
        </p:nvSpPr>
        <p:spPr/>
        <p:txBody>
          <a:bodyPr/>
          <a:lstStyle/>
          <a:p>
            <a:pPr eaLnBrk="1" hangingPunct="1"/>
            <a:r>
              <a:rPr lang="en-US" sz="3200" smtClean="0"/>
              <a:t>Extra credit, alternative, and inquires</a:t>
            </a:r>
          </a:p>
        </p:txBody>
      </p:sp>
      <p:sp>
        <p:nvSpPr>
          <p:cNvPr id="20485" name="Rectangle 3"/>
          <p:cNvSpPr>
            <a:spLocks noGrp="1" noChangeArrowheads="1"/>
          </p:cNvSpPr>
          <p:nvPr>
            <p:ph type="body" idx="1"/>
          </p:nvPr>
        </p:nvSpPr>
        <p:spPr>
          <a:xfrm>
            <a:off x="838200" y="914400"/>
            <a:ext cx="8077200" cy="5638800"/>
          </a:xfrm>
        </p:spPr>
        <p:txBody>
          <a:bodyPr/>
          <a:lstStyle/>
          <a:p>
            <a:pPr eaLnBrk="1" hangingPunct="1">
              <a:lnSpc>
                <a:spcPct val="110000"/>
              </a:lnSpc>
            </a:pPr>
            <a:r>
              <a:rPr lang="en-US" sz="2400" smtClean="0"/>
              <a:t>No extra credit-activities will be given to any individual. Extra credit-activities may be given to the entire class.</a:t>
            </a:r>
          </a:p>
          <a:p>
            <a:pPr eaLnBrk="1" hangingPunct="1">
              <a:lnSpc>
                <a:spcPct val="110000"/>
              </a:lnSpc>
            </a:pPr>
            <a:r>
              <a:rPr lang="en-US" sz="2400" smtClean="0"/>
              <a:t>An alternative to a graded activity may be arranged if a student's absence is caused by </a:t>
            </a:r>
            <a:r>
              <a:rPr lang="en-US" sz="2400" b="1" smtClean="0"/>
              <a:t>documented illness or personal emergency</a:t>
            </a:r>
            <a:r>
              <a:rPr lang="en-US" sz="2400" smtClean="0"/>
              <a:t>. A written explanation (including supporting documentation) must be submitted to the instructor </a:t>
            </a:r>
            <a:r>
              <a:rPr lang="en-US" altLang="zh-CN" sz="2400" smtClean="0">
                <a:ea typeface="宋体" pitchFamily="2" charset="-122"/>
              </a:rPr>
              <a:t>before the part of work is due or as soon as the circumstances are known</a:t>
            </a:r>
            <a:r>
              <a:rPr lang="en-US" sz="2400" smtClean="0"/>
              <a:t>.</a:t>
            </a:r>
          </a:p>
          <a:p>
            <a:pPr eaLnBrk="1" hangingPunct="1">
              <a:lnSpc>
                <a:spcPct val="110000"/>
              </a:lnSpc>
            </a:pPr>
            <a:r>
              <a:rPr lang="en-US" altLang="zh-CN" sz="2400" smtClean="0">
                <a:ea typeface="宋体" pitchFamily="2" charset="-122"/>
              </a:rPr>
              <a:t>Any inquires or appeals on grades of homework, projects, or tests must be done in writing by completing the "Grade Inquiry Form" within a week from the day the grades and/or comments were published on-line. State the problem and the</a:t>
            </a:r>
            <a:r>
              <a:rPr lang="en-US" altLang="zh-CN" sz="2400" i="1" smtClean="0">
                <a:ea typeface="宋体" pitchFamily="2" charset="-122"/>
              </a:rPr>
              <a:t> </a:t>
            </a:r>
            <a:r>
              <a:rPr lang="en-US" altLang="zh-CN" sz="2400" smtClean="0">
                <a:ea typeface="宋体" pitchFamily="2" charset="-122"/>
              </a:rPr>
              <a:t>rationale for any change in grade in your appeal </a:t>
            </a:r>
            <a:endParaRPr lang="en-US" sz="240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fld id="{B224ADE1-CECA-4B7A-BA78-05DC49D60AEC}" type="datetime3">
              <a:rPr lang="en-US" b="0" smtClean="0"/>
              <a:pPr eaLnBrk="1" hangingPunct="1"/>
              <a:t>29 July 2013</a:t>
            </a:fld>
            <a:endParaRPr lang="en-US" b="0" smtClean="0"/>
          </a:p>
        </p:txBody>
      </p:sp>
      <p:sp>
        <p:nvSpPr>
          <p:cNvPr id="2150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fld id="{3CCA3A55-85C1-4A89-B634-A3CA6221BFF7}" type="slidenum">
              <a:rPr lang="en-US" smtClean="0">
                <a:solidFill>
                  <a:schemeClr val="bg1"/>
                </a:solidFill>
              </a:rPr>
              <a:pPr eaLnBrk="1" hangingPunct="1"/>
              <a:t>18</a:t>
            </a:fld>
            <a:endParaRPr lang="en-US" smtClean="0">
              <a:solidFill>
                <a:schemeClr val="bg1"/>
              </a:solidFill>
            </a:endParaRPr>
          </a:p>
        </p:txBody>
      </p:sp>
      <p:sp>
        <p:nvSpPr>
          <p:cNvPr id="21508" name="AutoShape 2"/>
          <p:cNvSpPr>
            <a:spLocks noGrp="1" noChangeArrowheads="1"/>
          </p:cNvSpPr>
          <p:nvPr>
            <p:ph type="title"/>
          </p:nvPr>
        </p:nvSpPr>
        <p:spPr/>
        <p:txBody>
          <a:bodyPr/>
          <a:lstStyle/>
          <a:p>
            <a:pPr eaLnBrk="1" hangingPunct="1"/>
            <a:r>
              <a:rPr lang="en-US" sz="3200" smtClean="0"/>
              <a:t>Cooperation and Code of Conduct</a:t>
            </a:r>
          </a:p>
        </p:txBody>
      </p:sp>
      <p:sp>
        <p:nvSpPr>
          <p:cNvPr id="21509" name="Rectangle 3"/>
          <p:cNvSpPr>
            <a:spLocks noGrp="1" noChangeArrowheads="1"/>
          </p:cNvSpPr>
          <p:nvPr>
            <p:ph type="body" idx="1"/>
          </p:nvPr>
        </p:nvSpPr>
        <p:spPr>
          <a:xfrm>
            <a:off x="838200" y="838200"/>
            <a:ext cx="8077200" cy="5943600"/>
          </a:xfrm>
        </p:spPr>
        <p:txBody>
          <a:bodyPr/>
          <a:lstStyle/>
          <a:p>
            <a:pPr eaLnBrk="1" hangingPunct="1"/>
            <a:r>
              <a:rPr lang="en-US" altLang="zh-CN" sz="2000" smtClean="0">
                <a:ea typeface="宋体" pitchFamily="2" charset="-122"/>
              </a:rPr>
              <a:t>You are encouraged to cooperate with your peers on preparing assignments, projects, tests, and exams. </a:t>
            </a:r>
          </a:p>
          <a:p>
            <a:pPr eaLnBrk="1" hangingPunct="1"/>
            <a:r>
              <a:rPr lang="en-US" altLang="zh-CN" sz="2000" smtClean="0">
                <a:ea typeface="宋体" pitchFamily="2" charset="-122"/>
              </a:rPr>
              <a:t>Anything you turn in must be your own work. If you use an idea that is found in a book or other sources, or that was developed by someone, make sure you acknowledge the source and/or the names of the persons in the write-up for each problem. </a:t>
            </a:r>
          </a:p>
          <a:p>
            <a:pPr eaLnBrk="1" hangingPunct="1"/>
            <a:r>
              <a:rPr lang="en-US" altLang="zh-CN" sz="2000" smtClean="0">
                <a:ea typeface="宋体" pitchFamily="2" charset="-122"/>
              </a:rPr>
              <a:t>The instructor and the TA are required to CAREFULLY check any possible proliferation or plagiarism. We may also use the software tools like MOSS (Measure Of Software Similarity) to check any assignment that you submitted for grading. The university expects all students to adhere to ASU's policy on Academic Dishonesty. These policies can be found in the Code of Student Conduct: </a:t>
            </a:r>
          </a:p>
          <a:p>
            <a:pPr eaLnBrk="1" hangingPunct="1">
              <a:buFont typeface="Wingdings" pitchFamily="2" charset="2"/>
              <a:buNone/>
            </a:pPr>
            <a:r>
              <a:rPr lang="en-US" altLang="zh-CN" sz="2000" i="1" smtClean="0">
                <a:ea typeface="宋体" pitchFamily="2" charset="-122"/>
              </a:rPr>
              <a:t>	http://www.asu.edu/studentlife/judicial/integrity.html</a:t>
            </a:r>
            <a:r>
              <a:rPr lang="en-US" altLang="zh-CN" sz="2000" smtClean="0">
                <a:ea typeface="宋体" pitchFamily="2" charset="-122"/>
              </a:rPr>
              <a:t> 		</a:t>
            </a:r>
            <a:endParaRPr lang="en-US" altLang="zh-CN" sz="2000" b="1" smtClean="0">
              <a:ea typeface="宋体" pitchFamily="2" charset="-122"/>
            </a:endParaRPr>
          </a:p>
          <a:p>
            <a:pPr eaLnBrk="1" hangingPunct="1">
              <a:buFont typeface="Wingdings" pitchFamily="2" charset="2"/>
              <a:buNone/>
            </a:pPr>
            <a:r>
              <a:rPr lang="en-US" altLang="zh-CN" sz="2000" b="1" smtClean="0">
                <a:ea typeface="宋体" pitchFamily="2" charset="-122"/>
              </a:rPr>
              <a:t>	ALL</a:t>
            </a:r>
            <a:r>
              <a:rPr lang="en-US" altLang="zh-CN" sz="2000" smtClean="0">
                <a:ea typeface="宋体" pitchFamily="2" charset="-122"/>
              </a:rPr>
              <a:t> cases of cheating or plagiarism will be handed to the Dean's office. Penalties include a failing grade in the class, a note on your official transcript that shows you were punished for cheating. </a:t>
            </a:r>
            <a:endParaRPr lang="en-US" sz="2000" smtClean="0">
              <a:ea typeface="宋体" pitchFamily="2"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fld id="{6B4CB7A2-296E-496E-A599-FF809CD99525}" type="datetime3">
              <a:rPr lang="en-US" b="0" smtClean="0"/>
              <a:pPr eaLnBrk="1" hangingPunct="1"/>
              <a:t>29 July 2013</a:t>
            </a:fld>
            <a:endParaRPr lang="en-US" b="0" smtClean="0"/>
          </a:p>
        </p:txBody>
      </p:sp>
      <p:sp>
        <p:nvSpPr>
          <p:cNvPr id="2253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fld id="{EE4A694F-67BA-4DA8-992F-F4B1A1FC5494}" type="slidenum">
              <a:rPr lang="en-US" smtClean="0">
                <a:solidFill>
                  <a:schemeClr val="bg1"/>
                </a:solidFill>
              </a:rPr>
              <a:pPr eaLnBrk="1" hangingPunct="1"/>
              <a:t>19</a:t>
            </a:fld>
            <a:endParaRPr lang="en-US" smtClean="0">
              <a:solidFill>
                <a:schemeClr val="bg1"/>
              </a:solidFill>
            </a:endParaRPr>
          </a:p>
        </p:txBody>
      </p:sp>
      <p:sp>
        <p:nvSpPr>
          <p:cNvPr id="22532" name="AutoShape 2"/>
          <p:cNvSpPr>
            <a:spLocks noGrp="1" noChangeArrowheads="1"/>
          </p:cNvSpPr>
          <p:nvPr>
            <p:ph type="title"/>
          </p:nvPr>
        </p:nvSpPr>
        <p:spPr>
          <a:xfrm>
            <a:off x="1981200" y="228600"/>
            <a:ext cx="7086600" cy="609600"/>
          </a:xfrm>
        </p:spPr>
        <p:txBody>
          <a:bodyPr/>
          <a:lstStyle/>
          <a:p>
            <a:pPr eaLnBrk="1" hangingPunct="1"/>
            <a:r>
              <a:rPr lang="en-US" altLang="zh-CN" sz="4000" b="0" smtClean="0">
                <a:ea typeface="宋体" pitchFamily="2" charset="-122"/>
              </a:rPr>
              <a:t>Announcement and Information</a:t>
            </a:r>
            <a:endParaRPr lang="en-US" sz="4000" b="0" smtClean="0"/>
          </a:p>
        </p:txBody>
      </p:sp>
      <p:sp>
        <p:nvSpPr>
          <p:cNvPr id="22533" name="Rectangle 3"/>
          <p:cNvSpPr>
            <a:spLocks noGrp="1" noChangeArrowheads="1"/>
          </p:cNvSpPr>
          <p:nvPr>
            <p:ph type="body" idx="1"/>
          </p:nvPr>
        </p:nvSpPr>
        <p:spPr>
          <a:xfrm>
            <a:off x="838200" y="914400"/>
            <a:ext cx="8077200" cy="5638800"/>
          </a:xfrm>
        </p:spPr>
        <p:txBody>
          <a:bodyPr/>
          <a:lstStyle/>
          <a:p>
            <a:pPr eaLnBrk="1" hangingPunct="1">
              <a:buFont typeface="Wingdings" pitchFamily="2" charset="2"/>
              <a:buNone/>
            </a:pPr>
            <a:endParaRPr lang="en-US" altLang="zh-CN" sz="3200" b="1" smtClean="0">
              <a:ea typeface="宋体" pitchFamily="2" charset="-122"/>
            </a:endParaRPr>
          </a:p>
          <a:p>
            <a:pPr eaLnBrk="1" hangingPunct="1"/>
            <a:r>
              <a:rPr lang="en-US" altLang="zh-CN" sz="3200" dirty="0" smtClean="0">
                <a:ea typeface="宋体" pitchFamily="2" charset="-122"/>
              </a:rPr>
              <a:t>Official announcements will be made either in the class or in the “Announcement” part of the course web page. </a:t>
            </a:r>
          </a:p>
          <a:p>
            <a:pPr eaLnBrk="1" hangingPunct="1"/>
            <a:r>
              <a:rPr lang="en-US" altLang="zh-CN" sz="3200" dirty="0" smtClean="0">
                <a:ea typeface="宋体" pitchFamily="2" charset="-122"/>
              </a:rPr>
              <a:t>Articles or answers in the discussion board by the instructor, the TA, or other students are not official announcement.</a:t>
            </a:r>
          </a:p>
          <a:p>
            <a:pPr eaLnBrk="1" hangingPunct="1"/>
            <a:r>
              <a:rPr lang="en-US" altLang="zh-CN" sz="3200" dirty="0" smtClean="0">
                <a:ea typeface="宋体" pitchFamily="2" charset="-122"/>
              </a:rPr>
              <a:t>Make sure you regularly (at least once every two days) check the course web page for any announcements.</a:t>
            </a:r>
            <a:r>
              <a:rPr lang="en-US" altLang="zh-CN" sz="2400" dirty="0" smtClean="0">
                <a:ea typeface="宋体" pitchFamily="2" charset="-122"/>
              </a:rPr>
              <a:t> </a:t>
            </a:r>
            <a:endParaRPr lang="en-US" sz="2400" dirty="0" smtClean="0">
              <a:ea typeface="宋体"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fld id="{AB50EFB3-6428-4E63-9DCC-D2636D017197}" type="datetime3">
              <a:rPr lang="en-US" b="0" smtClean="0"/>
              <a:pPr eaLnBrk="1" hangingPunct="1"/>
              <a:t>29 July 2013</a:t>
            </a:fld>
            <a:endParaRPr lang="en-US" b="0" smtClean="0"/>
          </a:p>
        </p:txBody>
      </p:sp>
      <p:sp>
        <p:nvSpPr>
          <p:cNvPr id="409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fld id="{CBE7A89E-CEB7-4174-94FE-8A28CC8412A5}" type="slidenum">
              <a:rPr lang="en-US" smtClean="0">
                <a:solidFill>
                  <a:schemeClr val="bg1"/>
                </a:solidFill>
              </a:rPr>
              <a:pPr eaLnBrk="1" hangingPunct="1"/>
              <a:t>2</a:t>
            </a:fld>
            <a:endParaRPr lang="en-US" smtClean="0">
              <a:solidFill>
                <a:schemeClr val="bg1"/>
              </a:solidFill>
            </a:endParaRPr>
          </a:p>
        </p:txBody>
      </p:sp>
      <p:sp>
        <p:nvSpPr>
          <p:cNvPr id="4100" name="AutoShape 2"/>
          <p:cNvSpPr>
            <a:spLocks noGrp="1" noChangeArrowheads="1"/>
          </p:cNvSpPr>
          <p:nvPr>
            <p:ph type="title"/>
          </p:nvPr>
        </p:nvSpPr>
        <p:spPr>
          <a:xfrm>
            <a:off x="2362200" y="152400"/>
            <a:ext cx="6477000" cy="609600"/>
          </a:xfrm>
        </p:spPr>
        <p:txBody>
          <a:bodyPr/>
          <a:lstStyle/>
          <a:p>
            <a:pPr eaLnBrk="1" hangingPunct="1"/>
            <a:r>
              <a:rPr lang="en-US" smtClean="0"/>
              <a:t>Day One Itinerary</a:t>
            </a:r>
          </a:p>
        </p:txBody>
      </p:sp>
      <p:sp>
        <p:nvSpPr>
          <p:cNvPr id="4101" name="Rectangle 3"/>
          <p:cNvSpPr>
            <a:spLocks noChangeArrowheads="1"/>
          </p:cNvSpPr>
          <p:nvPr/>
        </p:nvSpPr>
        <p:spPr bwMode="auto">
          <a:xfrm>
            <a:off x="739775" y="1447800"/>
            <a:ext cx="7794625" cy="491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eaLnBrk="0" hangingPunct="0">
              <a:lnSpc>
                <a:spcPct val="105000"/>
              </a:lnSpc>
              <a:spcBef>
                <a:spcPct val="20000"/>
              </a:spcBef>
              <a:buClr>
                <a:srgbClr val="000000"/>
              </a:buClr>
              <a:buSzPct val="75000"/>
              <a:buFont typeface="Wingdings" pitchFamily="2" charset="2"/>
              <a:buChar char="§"/>
            </a:pPr>
            <a:r>
              <a:rPr lang="en-US" sz="3200" b="0">
                <a:solidFill>
                  <a:srgbClr val="000000"/>
                </a:solidFill>
                <a:latin typeface="Times New Roman" pitchFamily="18" charset="0"/>
              </a:rPr>
              <a:t>About the instructor and the teaching assistant</a:t>
            </a:r>
          </a:p>
          <a:p>
            <a:pPr marL="457200" indent="-457200" eaLnBrk="0" hangingPunct="0">
              <a:lnSpc>
                <a:spcPct val="105000"/>
              </a:lnSpc>
              <a:spcBef>
                <a:spcPct val="20000"/>
              </a:spcBef>
              <a:buClr>
                <a:srgbClr val="000000"/>
              </a:buClr>
              <a:buSzPct val="75000"/>
              <a:buFont typeface="Wingdings" pitchFamily="2" charset="2"/>
              <a:buChar char="§"/>
            </a:pPr>
            <a:r>
              <a:rPr lang="en-US" sz="3200" b="0">
                <a:solidFill>
                  <a:srgbClr val="000000"/>
                </a:solidFill>
                <a:latin typeface="Times New Roman" pitchFamily="18" charset="0"/>
              </a:rPr>
              <a:t>Course objectives &amp; outcomes</a:t>
            </a:r>
          </a:p>
          <a:p>
            <a:pPr marL="457200" indent="-457200" eaLnBrk="0" hangingPunct="0">
              <a:lnSpc>
                <a:spcPct val="105000"/>
              </a:lnSpc>
              <a:spcBef>
                <a:spcPct val="20000"/>
              </a:spcBef>
              <a:buClr>
                <a:srgbClr val="000000"/>
              </a:buClr>
              <a:buSzPct val="75000"/>
              <a:buFont typeface="Wingdings" pitchFamily="2" charset="2"/>
              <a:buChar char="§"/>
            </a:pPr>
            <a:r>
              <a:rPr lang="en-US" sz="3200" b="0">
                <a:solidFill>
                  <a:srgbClr val="000000"/>
                </a:solidFill>
                <a:latin typeface="Times New Roman" pitchFamily="18" charset="0"/>
              </a:rPr>
              <a:t>Syllabus discussion </a:t>
            </a:r>
          </a:p>
          <a:p>
            <a:pPr marL="457200" indent="-457200" eaLnBrk="0" hangingPunct="0">
              <a:lnSpc>
                <a:spcPct val="105000"/>
              </a:lnSpc>
              <a:spcBef>
                <a:spcPct val="20000"/>
              </a:spcBef>
              <a:buClr>
                <a:srgbClr val="000000"/>
              </a:buClr>
              <a:buSzPct val="75000"/>
              <a:buFont typeface="Wingdings" pitchFamily="2" charset="2"/>
              <a:buChar char="§"/>
            </a:pPr>
            <a:r>
              <a:rPr lang="en-US" sz="3200" b="0">
                <a:solidFill>
                  <a:srgbClr val="000000"/>
                </a:solidFill>
                <a:latin typeface="Times New Roman" pitchFamily="18" charset="0"/>
              </a:rPr>
              <a:t>Chapter 1</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fld id="{5FC587A2-8B53-4942-B30F-79D93ACA063F}" type="datetime3">
              <a:rPr lang="en-US" b="0" smtClean="0"/>
              <a:pPr eaLnBrk="1" hangingPunct="1"/>
              <a:t>29 July 2013</a:t>
            </a:fld>
            <a:endParaRPr lang="en-US" b="0" smtClean="0"/>
          </a:p>
        </p:txBody>
      </p:sp>
      <p:sp>
        <p:nvSpPr>
          <p:cNvPr id="512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fld id="{5E473F8F-5286-4FD7-BF33-63D203A8BDBA}" type="slidenum">
              <a:rPr lang="en-US" smtClean="0">
                <a:solidFill>
                  <a:schemeClr val="bg1"/>
                </a:solidFill>
              </a:rPr>
              <a:pPr eaLnBrk="1" hangingPunct="1"/>
              <a:t>3</a:t>
            </a:fld>
            <a:endParaRPr lang="en-US" smtClean="0">
              <a:solidFill>
                <a:schemeClr val="bg1"/>
              </a:solidFill>
            </a:endParaRPr>
          </a:p>
        </p:txBody>
      </p:sp>
      <p:sp>
        <p:nvSpPr>
          <p:cNvPr id="5124" name="AutoShape 2"/>
          <p:cNvSpPr>
            <a:spLocks noGrp="1" noChangeArrowheads="1"/>
          </p:cNvSpPr>
          <p:nvPr>
            <p:ph type="title"/>
          </p:nvPr>
        </p:nvSpPr>
        <p:spPr>
          <a:xfrm>
            <a:off x="2133600" y="76200"/>
            <a:ext cx="6345238" cy="563562"/>
          </a:xfrm>
        </p:spPr>
        <p:txBody>
          <a:bodyPr/>
          <a:lstStyle/>
          <a:p>
            <a:pPr eaLnBrk="1" hangingPunct="1"/>
            <a:r>
              <a:rPr lang="en-US" dirty="0" smtClean="0"/>
              <a:t>Instructor: </a:t>
            </a:r>
            <a:r>
              <a:rPr lang="en-US" dirty="0" err="1" smtClean="0"/>
              <a:t>Yinong</a:t>
            </a:r>
            <a:r>
              <a:rPr lang="en-US" dirty="0" smtClean="0"/>
              <a:t> Chen</a:t>
            </a:r>
          </a:p>
        </p:txBody>
      </p:sp>
      <p:sp>
        <p:nvSpPr>
          <p:cNvPr id="7" name="Rectangle 7"/>
          <p:cNvSpPr>
            <a:spLocks noChangeArrowheads="1"/>
          </p:cNvSpPr>
          <p:nvPr/>
        </p:nvSpPr>
        <p:spPr bwMode="auto">
          <a:xfrm>
            <a:off x="533400" y="511175"/>
            <a:ext cx="8610600" cy="611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39725" indent="-339725" eaLnBrk="0" hangingPunct="0">
              <a:lnSpc>
                <a:spcPct val="120000"/>
              </a:lnSpc>
              <a:spcBef>
                <a:spcPct val="20000"/>
              </a:spcBef>
              <a:buClr>
                <a:srgbClr val="000000"/>
              </a:buClr>
              <a:buSzPct val="75000"/>
              <a:buFont typeface="ZapfDingbats" pitchFamily="82" charset="2"/>
              <a:buNone/>
              <a:tabLst>
                <a:tab pos="688975" algn="l"/>
              </a:tabLst>
            </a:pPr>
            <a:r>
              <a:rPr lang="en-US" sz="2400" b="0" dirty="0">
                <a:solidFill>
                  <a:srgbClr val="000000"/>
                </a:solidFill>
                <a:cs typeface="Arial" charset="0"/>
              </a:rPr>
              <a:t>Joined ASU CSE in 2001</a:t>
            </a:r>
          </a:p>
          <a:p>
            <a:pPr marL="339725" indent="-339725" eaLnBrk="0" hangingPunct="0">
              <a:lnSpc>
                <a:spcPct val="120000"/>
              </a:lnSpc>
              <a:spcBef>
                <a:spcPct val="20000"/>
              </a:spcBef>
              <a:buClr>
                <a:srgbClr val="000000"/>
              </a:buClr>
              <a:buSzPct val="75000"/>
              <a:buFont typeface="ZapfDingbats" pitchFamily="82" charset="2"/>
              <a:buChar char="m"/>
              <a:tabLst>
                <a:tab pos="688975" algn="l"/>
              </a:tabLst>
            </a:pPr>
            <a:r>
              <a:rPr lang="en-US" sz="2400" b="0" dirty="0">
                <a:solidFill>
                  <a:srgbClr val="000000"/>
                </a:solidFill>
                <a:cs typeface="Arial" charset="0"/>
              </a:rPr>
              <a:t>This Semester:</a:t>
            </a:r>
            <a:endParaRPr lang="en-US" b="0" dirty="0">
              <a:cs typeface="Arial" charset="0"/>
            </a:endParaRPr>
          </a:p>
          <a:p>
            <a:pPr marL="339725" indent="-339725" eaLnBrk="0" hangingPunct="0">
              <a:lnSpc>
                <a:spcPct val="90000"/>
              </a:lnSpc>
              <a:spcBef>
                <a:spcPct val="20000"/>
              </a:spcBef>
              <a:buClr>
                <a:srgbClr val="000000"/>
              </a:buClr>
              <a:buSzPct val="75000"/>
              <a:tabLst>
                <a:tab pos="688975" algn="l"/>
              </a:tabLst>
            </a:pPr>
            <a:r>
              <a:rPr lang="en-US" sz="2000" b="0" dirty="0">
                <a:cs typeface="Arial" charset="0"/>
              </a:rPr>
              <a:t>		</a:t>
            </a:r>
            <a:r>
              <a:rPr lang="en-US" sz="2000" b="0" dirty="0" smtClean="0">
                <a:cs typeface="Arial" charset="0"/>
              </a:rPr>
              <a:t>CSE230/EEE230, CSE240</a:t>
            </a:r>
          </a:p>
          <a:p>
            <a:pPr marL="339725" indent="-339725" eaLnBrk="0" hangingPunct="0">
              <a:lnSpc>
                <a:spcPct val="90000"/>
              </a:lnSpc>
              <a:spcBef>
                <a:spcPct val="20000"/>
              </a:spcBef>
              <a:buClr>
                <a:srgbClr val="000000"/>
              </a:buClr>
              <a:buSzPct val="75000"/>
              <a:tabLst>
                <a:tab pos="688975" algn="l"/>
              </a:tabLst>
            </a:pPr>
            <a:r>
              <a:rPr lang="en-US" sz="2000" b="0" dirty="0">
                <a:cs typeface="Arial" charset="0"/>
              </a:rPr>
              <a:t>		</a:t>
            </a:r>
            <a:r>
              <a:rPr lang="en-US" sz="2000" b="0" dirty="0">
                <a:solidFill>
                  <a:srgbClr val="C00000"/>
                </a:solidFill>
                <a:cs typeface="Arial" charset="0"/>
              </a:rPr>
              <a:t>CSE </a:t>
            </a:r>
            <a:r>
              <a:rPr lang="en-US" sz="2000" b="0" dirty="0" smtClean="0">
                <a:solidFill>
                  <a:srgbClr val="C00000"/>
                </a:solidFill>
                <a:cs typeface="Arial" charset="0"/>
              </a:rPr>
              <a:t>445/CSE598/</a:t>
            </a:r>
            <a:r>
              <a:rPr lang="en-US" sz="2000" b="0" dirty="0" smtClean="0">
                <a:solidFill>
                  <a:schemeClr val="accent4">
                    <a:lumMod val="50000"/>
                    <a:lumOff val="50000"/>
                  </a:schemeClr>
                </a:solidFill>
                <a:cs typeface="Arial" charset="0"/>
              </a:rPr>
              <a:t>CSE598 </a:t>
            </a:r>
            <a:r>
              <a:rPr lang="en-US" sz="2000" b="0" dirty="0">
                <a:solidFill>
                  <a:schemeClr val="accent4">
                    <a:lumMod val="50000"/>
                    <a:lumOff val="50000"/>
                  </a:schemeClr>
                </a:solidFill>
                <a:cs typeface="Arial" charset="0"/>
              </a:rPr>
              <a:t>online</a:t>
            </a:r>
          </a:p>
          <a:p>
            <a:pPr marL="339725" indent="-339725" eaLnBrk="0" hangingPunct="0">
              <a:lnSpc>
                <a:spcPct val="120000"/>
              </a:lnSpc>
              <a:spcBef>
                <a:spcPct val="20000"/>
              </a:spcBef>
              <a:buClr>
                <a:srgbClr val="000000"/>
              </a:buClr>
              <a:buSzPct val="75000"/>
              <a:buFont typeface="ZapfDingbats" pitchFamily="82" charset="2"/>
              <a:buChar char="m"/>
              <a:tabLst>
                <a:tab pos="688975" algn="l"/>
              </a:tabLst>
            </a:pPr>
            <a:r>
              <a:rPr lang="en-US" sz="2400" b="0" dirty="0">
                <a:solidFill>
                  <a:srgbClr val="000000"/>
                </a:solidFill>
                <a:cs typeface="Arial" charset="0"/>
              </a:rPr>
              <a:t>Before this semester at ASU</a:t>
            </a:r>
          </a:p>
          <a:p>
            <a:pPr marL="339725" indent="-339725" eaLnBrk="0" hangingPunct="0">
              <a:spcBef>
                <a:spcPct val="20000"/>
              </a:spcBef>
              <a:buClr>
                <a:srgbClr val="000000"/>
              </a:buClr>
              <a:buSzPct val="75000"/>
              <a:buFont typeface="ZapfDingbats" pitchFamily="82" charset="2"/>
              <a:buNone/>
              <a:tabLst>
                <a:tab pos="688975" algn="l"/>
              </a:tabLst>
            </a:pPr>
            <a:r>
              <a:rPr lang="en-US" sz="2000" b="0" dirty="0">
                <a:cs typeface="Arial" charset="0"/>
              </a:rPr>
              <a:t>		</a:t>
            </a:r>
            <a:r>
              <a:rPr lang="en-US" sz="2000" b="0" dirty="0">
                <a:solidFill>
                  <a:srgbClr val="000000"/>
                </a:solidFill>
                <a:cs typeface="Arial" charset="0"/>
              </a:rPr>
              <a:t>CSE </a:t>
            </a:r>
            <a:r>
              <a:rPr lang="en-US" sz="2000" b="0" dirty="0" smtClean="0">
                <a:solidFill>
                  <a:srgbClr val="000000"/>
                </a:solidFill>
                <a:cs typeface="Arial" charset="0"/>
              </a:rPr>
              <a:t>101/FSE100: </a:t>
            </a:r>
            <a:r>
              <a:rPr lang="en-US" sz="2000" b="0" dirty="0">
                <a:solidFill>
                  <a:srgbClr val="000000"/>
                </a:solidFill>
                <a:cs typeface="Arial" charset="0"/>
              </a:rPr>
              <a:t>Every semester since Fall 2006</a:t>
            </a:r>
          </a:p>
          <a:p>
            <a:pPr marL="339725" indent="-339725" eaLnBrk="0" hangingPunct="0">
              <a:spcBef>
                <a:spcPct val="20000"/>
              </a:spcBef>
              <a:buClr>
                <a:srgbClr val="000000"/>
              </a:buClr>
              <a:buSzPct val="75000"/>
              <a:buFont typeface="ZapfDingbats" pitchFamily="82" charset="2"/>
              <a:buNone/>
              <a:tabLst>
                <a:tab pos="688975" algn="l"/>
              </a:tabLst>
            </a:pPr>
            <a:r>
              <a:rPr lang="en-US" sz="2000" b="0" dirty="0">
                <a:solidFill>
                  <a:srgbClr val="000000"/>
                </a:solidFill>
                <a:cs typeface="Arial" charset="0"/>
              </a:rPr>
              <a:t>		</a:t>
            </a:r>
            <a:r>
              <a:rPr lang="en-US" sz="2000" b="0" dirty="0">
                <a:cs typeface="Arial" charset="0"/>
              </a:rPr>
              <a:t>CSE230 Fall </a:t>
            </a:r>
            <a:r>
              <a:rPr lang="en-US" sz="2000" b="0" dirty="0" smtClean="0">
                <a:cs typeface="Arial" charset="0"/>
              </a:rPr>
              <a:t>2011, Fall 2012, Spring 2013</a:t>
            </a:r>
            <a:endParaRPr lang="en-US" sz="2000" b="0" dirty="0">
              <a:cs typeface="Arial" charset="0"/>
            </a:endParaRPr>
          </a:p>
          <a:p>
            <a:pPr marL="339725" indent="-339725" eaLnBrk="0" hangingPunct="0">
              <a:spcBef>
                <a:spcPct val="20000"/>
              </a:spcBef>
              <a:buClr>
                <a:srgbClr val="000000"/>
              </a:buClr>
              <a:buSzPct val="75000"/>
              <a:buFont typeface="ZapfDingbats" pitchFamily="82" charset="2"/>
              <a:buNone/>
              <a:tabLst>
                <a:tab pos="688975" algn="l"/>
              </a:tabLst>
            </a:pPr>
            <a:r>
              <a:rPr lang="en-US" sz="2000" b="0" dirty="0">
                <a:solidFill>
                  <a:srgbClr val="000000"/>
                </a:solidFill>
                <a:cs typeface="Arial" charset="0"/>
              </a:rPr>
              <a:t>	</a:t>
            </a:r>
            <a:r>
              <a:rPr lang="en-US" sz="2000" b="0" dirty="0" smtClean="0">
                <a:solidFill>
                  <a:srgbClr val="000000"/>
                </a:solidFill>
                <a:cs typeface="Arial" charset="0"/>
              </a:rPr>
              <a:t>	CSE </a:t>
            </a:r>
            <a:r>
              <a:rPr lang="en-US" sz="2000" b="0" dirty="0">
                <a:solidFill>
                  <a:srgbClr val="000000"/>
                </a:solidFill>
                <a:cs typeface="Arial" charset="0"/>
              </a:rPr>
              <a:t>240: F01, S02, F02, S03, F03, S03, SS04, F04, S05, F05, S06, </a:t>
            </a:r>
            <a:br>
              <a:rPr lang="en-US" sz="2000" b="0" dirty="0">
                <a:solidFill>
                  <a:srgbClr val="000000"/>
                </a:solidFill>
                <a:cs typeface="Arial" charset="0"/>
              </a:rPr>
            </a:br>
            <a:r>
              <a:rPr lang="en-US" sz="2000" b="0" dirty="0">
                <a:solidFill>
                  <a:srgbClr val="000000"/>
                </a:solidFill>
                <a:cs typeface="Arial" charset="0"/>
              </a:rPr>
              <a:t>			</a:t>
            </a:r>
            <a:r>
              <a:rPr lang="en-US" sz="2000" b="0" dirty="0" smtClean="0">
                <a:solidFill>
                  <a:srgbClr val="000000"/>
                </a:solidFill>
                <a:cs typeface="Arial" charset="0"/>
              </a:rPr>
              <a:t>S07, S12, S13</a:t>
            </a:r>
            <a:endParaRPr lang="en-US" sz="2000" b="0" dirty="0">
              <a:solidFill>
                <a:srgbClr val="000000"/>
              </a:solidFill>
              <a:cs typeface="Arial" charset="0"/>
            </a:endParaRPr>
          </a:p>
          <a:p>
            <a:pPr marL="339725" indent="-339725" eaLnBrk="0" hangingPunct="0">
              <a:spcBef>
                <a:spcPct val="20000"/>
              </a:spcBef>
              <a:buClr>
                <a:srgbClr val="000000"/>
              </a:buClr>
              <a:buSzPct val="75000"/>
              <a:buFont typeface="ZapfDingbats" pitchFamily="82" charset="2"/>
              <a:buNone/>
              <a:tabLst>
                <a:tab pos="688975" algn="l"/>
              </a:tabLst>
            </a:pPr>
            <a:r>
              <a:rPr lang="en-US" sz="2000" b="0" dirty="0">
                <a:solidFill>
                  <a:srgbClr val="000000"/>
                </a:solidFill>
                <a:cs typeface="Arial" charset="0"/>
              </a:rPr>
              <a:t>		CSE 310: SS01, F01, SS02</a:t>
            </a:r>
          </a:p>
          <a:p>
            <a:pPr marL="339725" indent="-339725" eaLnBrk="0" hangingPunct="0">
              <a:spcBef>
                <a:spcPct val="20000"/>
              </a:spcBef>
              <a:buClr>
                <a:srgbClr val="000000"/>
              </a:buClr>
              <a:buSzPct val="75000"/>
              <a:tabLst>
                <a:tab pos="688975" algn="l"/>
              </a:tabLst>
            </a:pPr>
            <a:r>
              <a:rPr lang="en-US" sz="2000" b="0" dirty="0">
                <a:solidFill>
                  <a:srgbClr val="000000"/>
                </a:solidFill>
                <a:cs typeface="Arial" charset="0"/>
              </a:rPr>
              <a:t>		CSE 225/EEE225: F02, S03, F03, S04</a:t>
            </a:r>
          </a:p>
          <a:p>
            <a:pPr marL="339725" indent="-339725" eaLnBrk="0" hangingPunct="0">
              <a:spcBef>
                <a:spcPct val="20000"/>
              </a:spcBef>
              <a:buClr>
                <a:srgbClr val="000000"/>
              </a:buClr>
              <a:buSzPct val="75000"/>
              <a:buFont typeface="ZapfDingbats" pitchFamily="82" charset="2"/>
              <a:buNone/>
              <a:tabLst>
                <a:tab pos="688975" algn="l"/>
              </a:tabLst>
            </a:pPr>
            <a:r>
              <a:rPr lang="en-US" sz="2000" b="0" dirty="0">
                <a:solidFill>
                  <a:srgbClr val="000000"/>
                </a:solidFill>
                <a:cs typeface="Arial" charset="0"/>
              </a:rPr>
              <a:t>		CSE 330: Spring 2002, Summer 2003</a:t>
            </a:r>
            <a:br>
              <a:rPr lang="en-US" sz="2000" b="0" dirty="0">
                <a:solidFill>
                  <a:srgbClr val="000000"/>
                </a:solidFill>
                <a:cs typeface="Arial" charset="0"/>
              </a:rPr>
            </a:br>
            <a:r>
              <a:rPr lang="en-US" sz="2000" b="0" dirty="0">
                <a:solidFill>
                  <a:srgbClr val="000000"/>
                </a:solidFill>
                <a:cs typeface="Arial" charset="0"/>
              </a:rPr>
              <a:t>	CSE 420/598: S01</a:t>
            </a:r>
          </a:p>
          <a:p>
            <a:pPr marL="339725" indent="-339725" eaLnBrk="0" hangingPunct="0">
              <a:spcBef>
                <a:spcPct val="20000"/>
              </a:spcBef>
              <a:buClr>
                <a:srgbClr val="000000"/>
              </a:buClr>
              <a:buSzPct val="75000"/>
              <a:buFont typeface="ZapfDingbats" pitchFamily="82" charset="2"/>
              <a:buNone/>
              <a:tabLst>
                <a:tab pos="688975" algn="l"/>
              </a:tabLst>
            </a:pPr>
            <a:r>
              <a:rPr lang="en-US" sz="2000" b="0" dirty="0">
                <a:solidFill>
                  <a:srgbClr val="000000"/>
                </a:solidFill>
                <a:cs typeface="Arial" charset="0"/>
              </a:rPr>
              <a:t>		CSE 423 (Capstone) S08, F09</a:t>
            </a:r>
          </a:p>
          <a:p>
            <a:pPr marL="339725" indent="-339725" eaLnBrk="0" hangingPunct="0">
              <a:spcBef>
                <a:spcPct val="20000"/>
              </a:spcBef>
              <a:buClr>
                <a:srgbClr val="000000"/>
              </a:buClr>
              <a:buSzPct val="75000"/>
              <a:buFont typeface="ZapfDingbats" pitchFamily="82" charset="2"/>
              <a:buNone/>
              <a:tabLst>
                <a:tab pos="688975" algn="l"/>
              </a:tabLst>
            </a:pPr>
            <a:r>
              <a:rPr lang="en-US" sz="2000" b="0" dirty="0">
                <a:cs typeface="Arial" charset="0"/>
              </a:rPr>
              <a:t>		CSE 445/598: Almost every semester since 2006 </a:t>
            </a:r>
            <a:br>
              <a:rPr lang="en-US" sz="2000" b="0" dirty="0">
                <a:cs typeface="Arial" charset="0"/>
              </a:rPr>
            </a:br>
            <a:r>
              <a:rPr lang="en-US" sz="2000" b="0" dirty="0">
                <a:cs typeface="Arial" charset="0"/>
              </a:rPr>
              <a:t>	</a:t>
            </a:r>
            <a:r>
              <a:rPr lang="en-US" sz="2000" b="0" dirty="0" smtClean="0">
                <a:cs typeface="Arial" charset="0"/>
              </a:rPr>
              <a:t>CSE446/598 (Software Integration &amp; </a:t>
            </a:r>
            <a:r>
              <a:rPr lang="en-US" sz="2000" b="0" dirty="0" err="1" smtClean="0">
                <a:cs typeface="Arial" charset="0"/>
              </a:rPr>
              <a:t>Eng</a:t>
            </a:r>
            <a:r>
              <a:rPr lang="en-US" sz="2000" b="0" dirty="0" smtClean="0">
                <a:cs typeface="Arial" charset="0"/>
              </a:rPr>
              <a:t>): SS10, SS11, S11, SS12</a:t>
            </a:r>
            <a:endParaRPr lang="en-US" sz="2000" b="0" dirty="0">
              <a:cs typeface="Arial" charset="0"/>
            </a:endParaRPr>
          </a:p>
        </p:txBody>
      </p:sp>
    </p:spTree>
    <p:extLst>
      <p:ext uri="{BB962C8B-B14F-4D97-AF65-F5344CB8AC3E}">
        <p14:creationId xmlns:p14="http://schemas.microsoft.com/office/powerpoint/2010/main" val="18441625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dissolve">
                                      <p:cBhvr>
                                        <p:cTn id="7" dur="500"/>
                                        <p:tgtEl>
                                          <p:spTgt spid="7">
                                            <p:txEl>
                                              <p:pRg st="0" end="0"/>
                                            </p:txEl>
                                          </p:spTgt>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Effect transition="in" filter="dissolve">
                                      <p:cBhvr>
                                        <p:cTn id="11" dur="500"/>
                                        <p:tgtEl>
                                          <p:spTgt spid="7">
                                            <p:txEl>
                                              <p:pRg st="1" end="1"/>
                                            </p:txEl>
                                          </p:spTgt>
                                        </p:tgtEl>
                                      </p:cBhvr>
                                    </p:animEffect>
                                  </p:childTnLst>
                                </p:cTn>
                              </p:par>
                            </p:childTnLst>
                          </p:cTn>
                        </p:par>
                        <p:par>
                          <p:cTn id="12" fill="hold" nodeType="afterGroup">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dissolve">
                                      <p:cBhvr>
                                        <p:cTn id="15" dur="500"/>
                                        <p:tgtEl>
                                          <p:spTgt spid="7">
                                            <p:txEl>
                                              <p:pRg st="2" end="2"/>
                                            </p:txEl>
                                          </p:spTgt>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dissolve">
                                      <p:cBhvr>
                                        <p:cTn id="19" dur="500"/>
                                        <p:tgtEl>
                                          <p:spTgt spid="7">
                                            <p:txEl>
                                              <p:pRg st="3" end="3"/>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7">
                                            <p:txEl>
                                              <p:pRg st="4" end="4"/>
                                            </p:txEl>
                                          </p:spTgt>
                                        </p:tgtEl>
                                        <p:attrNameLst>
                                          <p:attrName>style.visibility</p:attrName>
                                        </p:attrNameLst>
                                      </p:cBhvr>
                                      <p:to>
                                        <p:strVal val="visible"/>
                                      </p:to>
                                    </p:set>
                                    <p:animEffect transition="in" filter="dissolve">
                                      <p:cBhvr>
                                        <p:cTn id="24" dur="500"/>
                                        <p:tgtEl>
                                          <p:spTgt spid="7">
                                            <p:txEl>
                                              <p:pRg st="4" end="4"/>
                                            </p:txEl>
                                          </p:spTgt>
                                        </p:tgtEl>
                                      </p:cBhvr>
                                    </p:animEffect>
                                  </p:childTnLst>
                                </p:cTn>
                              </p:par>
                            </p:childTnLst>
                          </p:cTn>
                        </p:par>
                        <p:par>
                          <p:cTn id="25" fill="hold" nodeType="afterGroup">
                            <p:stCondLst>
                              <p:cond delay="500"/>
                            </p:stCondLst>
                            <p:childTnLst>
                              <p:par>
                                <p:cTn id="26" presetID="9" presetClass="entr" presetSubtype="0" fill="hold" grpId="0" nodeType="afterEffect">
                                  <p:stCondLst>
                                    <p:cond delay="0"/>
                                  </p:stCondLst>
                                  <p:childTnLst>
                                    <p:set>
                                      <p:cBhvr>
                                        <p:cTn id="27" dur="1" fill="hold">
                                          <p:stCondLst>
                                            <p:cond delay="0"/>
                                          </p:stCondLst>
                                        </p:cTn>
                                        <p:tgtEl>
                                          <p:spTgt spid="7">
                                            <p:txEl>
                                              <p:pRg st="5" end="5"/>
                                            </p:txEl>
                                          </p:spTgt>
                                        </p:tgtEl>
                                        <p:attrNameLst>
                                          <p:attrName>style.visibility</p:attrName>
                                        </p:attrNameLst>
                                      </p:cBhvr>
                                      <p:to>
                                        <p:strVal val="visible"/>
                                      </p:to>
                                    </p:set>
                                    <p:animEffect transition="in" filter="dissolve">
                                      <p:cBhvr>
                                        <p:cTn id="28" dur="500"/>
                                        <p:tgtEl>
                                          <p:spTgt spid="7">
                                            <p:txEl>
                                              <p:pRg st="5" end="5"/>
                                            </p:txEl>
                                          </p:spTgt>
                                        </p:tgtEl>
                                      </p:cBhvr>
                                    </p:animEffect>
                                  </p:childTnLst>
                                </p:cTn>
                              </p:par>
                            </p:childTnLst>
                          </p:cTn>
                        </p:par>
                        <p:par>
                          <p:cTn id="29" fill="hold" nodeType="afterGroup">
                            <p:stCondLst>
                              <p:cond delay="1000"/>
                            </p:stCondLst>
                            <p:childTnLst>
                              <p:par>
                                <p:cTn id="30" presetID="9" presetClass="entr" presetSubtype="0" fill="hold" grpId="0" nodeType="afterEffect">
                                  <p:stCondLst>
                                    <p:cond delay="0"/>
                                  </p:stCondLst>
                                  <p:childTnLst>
                                    <p:set>
                                      <p:cBhvr>
                                        <p:cTn id="31" dur="1" fill="hold">
                                          <p:stCondLst>
                                            <p:cond delay="0"/>
                                          </p:stCondLst>
                                        </p:cTn>
                                        <p:tgtEl>
                                          <p:spTgt spid="7">
                                            <p:txEl>
                                              <p:pRg st="6" end="6"/>
                                            </p:txEl>
                                          </p:spTgt>
                                        </p:tgtEl>
                                        <p:attrNameLst>
                                          <p:attrName>style.visibility</p:attrName>
                                        </p:attrNameLst>
                                      </p:cBhvr>
                                      <p:to>
                                        <p:strVal val="visible"/>
                                      </p:to>
                                    </p:set>
                                    <p:animEffect transition="in" filter="dissolve">
                                      <p:cBhvr>
                                        <p:cTn id="32" dur="500"/>
                                        <p:tgtEl>
                                          <p:spTgt spid="7">
                                            <p:txEl>
                                              <p:pRg st="6" end="6"/>
                                            </p:txEl>
                                          </p:spTgt>
                                        </p:tgtEl>
                                      </p:cBhvr>
                                    </p:animEffect>
                                  </p:childTnLst>
                                </p:cTn>
                              </p:par>
                            </p:childTnLst>
                          </p:cTn>
                        </p:par>
                        <p:par>
                          <p:cTn id="33" fill="hold">
                            <p:stCondLst>
                              <p:cond delay="1500"/>
                            </p:stCondLst>
                            <p:childTnLst>
                              <p:par>
                                <p:cTn id="34" presetID="9" presetClass="entr" presetSubtype="0" fill="hold" grpId="0" nodeType="afterEffect">
                                  <p:stCondLst>
                                    <p:cond delay="0"/>
                                  </p:stCondLst>
                                  <p:childTnLst>
                                    <p:set>
                                      <p:cBhvr>
                                        <p:cTn id="35" dur="1" fill="hold">
                                          <p:stCondLst>
                                            <p:cond delay="0"/>
                                          </p:stCondLst>
                                        </p:cTn>
                                        <p:tgtEl>
                                          <p:spTgt spid="7">
                                            <p:txEl>
                                              <p:pRg st="7" end="7"/>
                                            </p:txEl>
                                          </p:spTgt>
                                        </p:tgtEl>
                                        <p:attrNameLst>
                                          <p:attrName>style.visibility</p:attrName>
                                        </p:attrNameLst>
                                      </p:cBhvr>
                                      <p:to>
                                        <p:strVal val="visible"/>
                                      </p:to>
                                    </p:set>
                                    <p:animEffect transition="in" filter="dissolve">
                                      <p:cBhvr>
                                        <p:cTn id="36" dur="500"/>
                                        <p:tgtEl>
                                          <p:spTgt spid="7">
                                            <p:txEl>
                                              <p:pRg st="7" end="7"/>
                                            </p:txEl>
                                          </p:spTgt>
                                        </p:tgtEl>
                                      </p:cBhvr>
                                    </p:animEffect>
                                  </p:childTnLst>
                                </p:cTn>
                              </p:par>
                            </p:childTnLst>
                          </p:cTn>
                        </p:par>
                        <p:par>
                          <p:cTn id="37" fill="hold" nodeType="afterGroup">
                            <p:stCondLst>
                              <p:cond delay="2000"/>
                            </p:stCondLst>
                            <p:childTnLst>
                              <p:par>
                                <p:cTn id="38" presetID="9" presetClass="entr" presetSubtype="0" fill="hold" grpId="0" nodeType="afterEffect">
                                  <p:stCondLst>
                                    <p:cond delay="0"/>
                                  </p:stCondLst>
                                  <p:childTnLst>
                                    <p:set>
                                      <p:cBhvr>
                                        <p:cTn id="39" dur="1" fill="hold">
                                          <p:stCondLst>
                                            <p:cond delay="0"/>
                                          </p:stCondLst>
                                        </p:cTn>
                                        <p:tgtEl>
                                          <p:spTgt spid="7">
                                            <p:txEl>
                                              <p:pRg st="8" end="8"/>
                                            </p:txEl>
                                          </p:spTgt>
                                        </p:tgtEl>
                                        <p:attrNameLst>
                                          <p:attrName>style.visibility</p:attrName>
                                        </p:attrNameLst>
                                      </p:cBhvr>
                                      <p:to>
                                        <p:strVal val="visible"/>
                                      </p:to>
                                    </p:set>
                                    <p:animEffect transition="in" filter="dissolve">
                                      <p:cBhvr>
                                        <p:cTn id="40" dur="500"/>
                                        <p:tgtEl>
                                          <p:spTgt spid="7">
                                            <p:txEl>
                                              <p:pRg st="8" end="8"/>
                                            </p:txEl>
                                          </p:spTgt>
                                        </p:tgtEl>
                                      </p:cBhvr>
                                    </p:animEffect>
                                  </p:childTnLst>
                                </p:cTn>
                              </p:par>
                            </p:childTnLst>
                          </p:cTn>
                        </p:par>
                        <p:par>
                          <p:cTn id="41" fill="hold" nodeType="afterGroup">
                            <p:stCondLst>
                              <p:cond delay="2500"/>
                            </p:stCondLst>
                            <p:childTnLst>
                              <p:par>
                                <p:cTn id="42" presetID="9" presetClass="entr" presetSubtype="0" fill="hold" grpId="0" nodeType="afterEffect">
                                  <p:stCondLst>
                                    <p:cond delay="0"/>
                                  </p:stCondLst>
                                  <p:childTnLst>
                                    <p:set>
                                      <p:cBhvr>
                                        <p:cTn id="43" dur="1" fill="hold">
                                          <p:stCondLst>
                                            <p:cond delay="0"/>
                                          </p:stCondLst>
                                        </p:cTn>
                                        <p:tgtEl>
                                          <p:spTgt spid="7">
                                            <p:txEl>
                                              <p:pRg st="9" end="9"/>
                                            </p:txEl>
                                          </p:spTgt>
                                        </p:tgtEl>
                                        <p:attrNameLst>
                                          <p:attrName>style.visibility</p:attrName>
                                        </p:attrNameLst>
                                      </p:cBhvr>
                                      <p:to>
                                        <p:strVal val="visible"/>
                                      </p:to>
                                    </p:set>
                                    <p:animEffect transition="in" filter="dissolve">
                                      <p:cBhvr>
                                        <p:cTn id="44" dur="500"/>
                                        <p:tgtEl>
                                          <p:spTgt spid="7">
                                            <p:txEl>
                                              <p:pRg st="9" end="9"/>
                                            </p:txEl>
                                          </p:spTgt>
                                        </p:tgtEl>
                                      </p:cBhvr>
                                    </p:animEffect>
                                  </p:childTnLst>
                                </p:cTn>
                              </p:par>
                            </p:childTnLst>
                          </p:cTn>
                        </p:par>
                        <p:par>
                          <p:cTn id="45" fill="hold" nodeType="afterGroup">
                            <p:stCondLst>
                              <p:cond delay="3000"/>
                            </p:stCondLst>
                            <p:childTnLst>
                              <p:par>
                                <p:cTn id="46" presetID="9" presetClass="entr" presetSubtype="0" fill="hold" grpId="0" nodeType="afterEffect">
                                  <p:stCondLst>
                                    <p:cond delay="0"/>
                                  </p:stCondLst>
                                  <p:childTnLst>
                                    <p:set>
                                      <p:cBhvr>
                                        <p:cTn id="47" dur="1" fill="hold">
                                          <p:stCondLst>
                                            <p:cond delay="0"/>
                                          </p:stCondLst>
                                        </p:cTn>
                                        <p:tgtEl>
                                          <p:spTgt spid="7">
                                            <p:txEl>
                                              <p:pRg st="10" end="10"/>
                                            </p:txEl>
                                          </p:spTgt>
                                        </p:tgtEl>
                                        <p:attrNameLst>
                                          <p:attrName>style.visibility</p:attrName>
                                        </p:attrNameLst>
                                      </p:cBhvr>
                                      <p:to>
                                        <p:strVal val="visible"/>
                                      </p:to>
                                    </p:set>
                                    <p:animEffect transition="in" filter="dissolve">
                                      <p:cBhvr>
                                        <p:cTn id="48" dur="500"/>
                                        <p:tgtEl>
                                          <p:spTgt spid="7">
                                            <p:txEl>
                                              <p:pRg st="10" end="10"/>
                                            </p:txEl>
                                          </p:spTgt>
                                        </p:tgtEl>
                                      </p:cBhvr>
                                    </p:animEffect>
                                  </p:childTnLst>
                                </p:cTn>
                              </p:par>
                            </p:childTnLst>
                          </p:cTn>
                        </p:par>
                        <p:par>
                          <p:cTn id="49" fill="hold" nodeType="afterGroup">
                            <p:stCondLst>
                              <p:cond delay="3500"/>
                            </p:stCondLst>
                            <p:childTnLst>
                              <p:par>
                                <p:cTn id="50" presetID="9" presetClass="entr" presetSubtype="0" fill="hold" grpId="0" nodeType="afterEffect">
                                  <p:stCondLst>
                                    <p:cond delay="0"/>
                                  </p:stCondLst>
                                  <p:childTnLst>
                                    <p:set>
                                      <p:cBhvr>
                                        <p:cTn id="51" dur="1" fill="hold">
                                          <p:stCondLst>
                                            <p:cond delay="0"/>
                                          </p:stCondLst>
                                        </p:cTn>
                                        <p:tgtEl>
                                          <p:spTgt spid="7">
                                            <p:txEl>
                                              <p:pRg st="11" end="11"/>
                                            </p:txEl>
                                          </p:spTgt>
                                        </p:tgtEl>
                                        <p:attrNameLst>
                                          <p:attrName>style.visibility</p:attrName>
                                        </p:attrNameLst>
                                      </p:cBhvr>
                                      <p:to>
                                        <p:strVal val="visible"/>
                                      </p:to>
                                    </p:set>
                                    <p:animEffect transition="in" filter="dissolve">
                                      <p:cBhvr>
                                        <p:cTn id="52" dur="500"/>
                                        <p:tgtEl>
                                          <p:spTgt spid="7">
                                            <p:txEl>
                                              <p:pRg st="11" end="11"/>
                                            </p:txEl>
                                          </p:spTgt>
                                        </p:tgtEl>
                                      </p:cBhvr>
                                    </p:animEffect>
                                  </p:childTnLst>
                                </p:cTn>
                              </p:par>
                            </p:childTnLst>
                          </p:cTn>
                        </p:par>
                        <p:par>
                          <p:cTn id="53" fill="hold" nodeType="afterGroup">
                            <p:stCondLst>
                              <p:cond delay="4000"/>
                            </p:stCondLst>
                            <p:childTnLst>
                              <p:par>
                                <p:cTn id="54" presetID="9" presetClass="entr" presetSubtype="0" fill="hold" grpId="0" nodeType="afterEffect">
                                  <p:stCondLst>
                                    <p:cond delay="0"/>
                                  </p:stCondLst>
                                  <p:childTnLst>
                                    <p:set>
                                      <p:cBhvr>
                                        <p:cTn id="55" dur="1" fill="hold">
                                          <p:stCondLst>
                                            <p:cond delay="0"/>
                                          </p:stCondLst>
                                        </p:cTn>
                                        <p:tgtEl>
                                          <p:spTgt spid="7">
                                            <p:txEl>
                                              <p:pRg st="12" end="12"/>
                                            </p:txEl>
                                          </p:spTgt>
                                        </p:tgtEl>
                                        <p:attrNameLst>
                                          <p:attrName>style.visibility</p:attrName>
                                        </p:attrNameLst>
                                      </p:cBhvr>
                                      <p:to>
                                        <p:strVal val="visible"/>
                                      </p:to>
                                    </p:set>
                                    <p:animEffect transition="in" filter="dissolve">
                                      <p:cBhvr>
                                        <p:cTn id="56" dur="500"/>
                                        <p:tgtEl>
                                          <p:spTgt spid="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8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4800600"/>
            <a:ext cx="4524375" cy="168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fld id="{A2E614BE-3122-4F4B-9252-3B2E63D02961}" type="datetime3">
              <a:rPr lang="en-US" b="0" smtClean="0"/>
              <a:pPr eaLnBrk="1" hangingPunct="1"/>
              <a:t>29 July 2013</a:t>
            </a:fld>
            <a:endParaRPr lang="en-US" b="0" smtClean="0"/>
          </a:p>
        </p:txBody>
      </p:sp>
      <p:sp>
        <p:nvSpPr>
          <p:cNvPr id="717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fld id="{1ABA26CE-6E0C-4CEC-8B3C-1F844B46B3D6}" type="slidenum">
              <a:rPr lang="en-US" smtClean="0">
                <a:solidFill>
                  <a:schemeClr val="bg1"/>
                </a:solidFill>
              </a:rPr>
              <a:pPr eaLnBrk="1" hangingPunct="1"/>
              <a:t>4</a:t>
            </a:fld>
            <a:endParaRPr lang="en-US" smtClean="0">
              <a:solidFill>
                <a:schemeClr val="bg1"/>
              </a:solidFill>
            </a:endParaRPr>
          </a:p>
        </p:txBody>
      </p:sp>
      <p:sp>
        <p:nvSpPr>
          <p:cNvPr id="7173" name="AutoShape 2"/>
          <p:cNvSpPr>
            <a:spLocks noGrp="1" noChangeArrowheads="1"/>
          </p:cNvSpPr>
          <p:nvPr>
            <p:ph type="title"/>
          </p:nvPr>
        </p:nvSpPr>
        <p:spPr>
          <a:xfrm>
            <a:off x="2133600" y="76200"/>
            <a:ext cx="6345238" cy="563563"/>
          </a:xfrm>
        </p:spPr>
        <p:txBody>
          <a:bodyPr/>
          <a:lstStyle/>
          <a:p>
            <a:pPr eaLnBrk="1" hangingPunct="1"/>
            <a:r>
              <a:rPr lang="en-US" smtClean="0"/>
              <a:t>Yinong Chen</a:t>
            </a:r>
          </a:p>
        </p:txBody>
      </p:sp>
      <p:sp>
        <p:nvSpPr>
          <p:cNvPr id="205827" name="Rectangle 3"/>
          <p:cNvSpPr>
            <a:spLocks noChangeArrowheads="1"/>
          </p:cNvSpPr>
          <p:nvPr/>
        </p:nvSpPr>
        <p:spPr bwMode="auto">
          <a:xfrm>
            <a:off x="533400" y="990600"/>
            <a:ext cx="8458200"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eaLnBrk="0" hangingPunct="0">
              <a:lnSpc>
                <a:spcPct val="120000"/>
              </a:lnSpc>
              <a:spcBef>
                <a:spcPct val="20000"/>
              </a:spcBef>
              <a:buClr>
                <a:srgbClr val="000000"/>
              </a:buClr>
              <a:buSzPct val="75000"/>
              <a:buFont typeface="ZapfDingbats"/>
              <a:buNone/>
              <a:tabLst>
                <a:tab pos="457200" algn="l"/>
              </a:tabLst>
            </a:pPr>
            <a:r>
              <a:rPr lang="en-US" sz="2400" b="0" dirty="0">
                <a:solidFill>
                  <a:srgbClr val="000000"/>
                </a:solidFill>
              </a:rPr>
              <a:t>Before joining ASU </a:t>
            </a:r>
          </a:p>
          <a:p>
            <a:pPr marL="457200" indent="-457200" eaLnBrk="0" hangingPunct="0">
              <a:lnSpc>
                <a:spcPct val="120000"/>
              </a:lnSpc>
              <a:spcBef>
                <a:spcPct val="20000"/>
              </a:spcBef>
              <a:buClr>
                <a:srgbClr val="000000"/>
              </a:buClr>
              <a:buSzPct val="75000"/>
              <a:buFont typeface="Wingdings" pitchFamily="2" charset="2"/>
              <a:buChar char="q"/>
              <a:tabLst>
                <a:tab pos="457200" algn="l"/>
              </a:tabLst>
            </a:pPr>
            <a:r>
              <a:rPr lang="en-US" sz="2400" b="0" dirty="0">
                <a:solidFill>
                  <a:srgbClr val="000000"/>
                </a:solidFill>
              </a:rPr>
              <a:t>Taught for six years </a:t>
            </a:r>
            <a:br>
              <a:rPr lang="en-US" sz="2400" b="0" dirty="0">
                <a:solidFill>
                  <a:srgbClr val="000000"/>
                </a:solidFill>
              </a:rPr>
            </a:br>
            <a:r>
              <a:rPr lang="en-US" sz="2400" b="0" dirty="0">
                <a:solidFill>
                  <a:srgbClr val="000000"/>
                </a:solidFill>
              </a:rPr>
              <a:t>	Department of Computer Science</a:t>
            </a:r>
            <a:br>
              <a:rPr lang="en-US" sz="2400" b="0" dirty="0">
                <a:solidFill>
                  <a:srgbClr val="000000"/>
                </a:solidFill>
              </a:rPr>
            </a:br>
            <a:r>
              <a:rPr lang="en-US" sz="2400" b="0" dirty="0">
                <a:solidFill>
                  <a:srgbClr val="000000"/>
                </a:solidFill>
              </a:rPr>
              <a:t>	Wits University of Johannesburg, South Africa</a:t>
            </a:r>
          </a:p>
          <a:p>
            <a:pPr marL="457200" indent="-457200" eaLnBrk="0" hangingPunct="0">
              <a:lnSpc>
                <a:spcPct val="120000"/>
              </a:lnSpc>
              <a:spcBef>
                <a:spcPct val="20000"/>
              </a:spcBef>
              <a:buClr>
                <a:srgbClr val="000000"/>
              </a:buClr>
              <a:buSzPct val="75000"/>
              <a:buFont typeface="Wingdings" pitchFamily="2" charset="2"/>
              <a:buChar char="q"/>
              <a:tabLst>
                <a:tab pos="457200" algn="l"/>
              </a:tabLst>
            </a:pPr>
            <a:r>
              <a:rPr lang="en-US" sz="2400" b="0" dirty="0">
                <a:solidFill>
                  <a:srgbClr val="000000"/>
                </a:solidFill>
              </a:rPr>
              <a:t>Postdoc at LAAS-CNRS, Toulouse, France</a:t>
            </a:r>
          </a:p>
          <a:p>
            <a:pPr marL="457200" indent="-457200" eaLnBrk="0" hangingPunct="0">
              <a:lnSpc>
                <a:spcPct val="120000"/>
              </a:lnSpc>
              <a:spcBef>
                <a:spcPct val="20000"/>
              </a:spcBef>
              <a:buClr>
                <a:srgbClr val="000000"/>
              </a:buClr>
              <a:buSzPct val="75000"/>
              <a:buFont typeface="Wingdings" pitchFamily="2" charset="2"/>
              <a:buChar char="q"/>
              <a:tabLst>
                <a:tab pos="457200" algn="l"/>
              </a:tabLst>
            </a:pPr>
            <a:r>
              <a:rPr lang="en-US" sz="2400" b="0" dirty="0">
                <a:solidFill>
                  <a:srgbClr val="000000"/>
                </a:solidFill>
              </a:rPr>
              <a:t>Ph.D. from the </a:t>
            </a:r>
            <a:r>
              <a:rPr lang="en-US" sz="2400" b="0" dirty="0" smtClean="0">
                <a:solidFill>
                  <a:srgbClr val="000000"/>
                </a:solidFill>
              </a:rPr>
              <a:t>Karlsruhe Inst. of Tech. (KIT), </a:t>
            </a:r>
            <a:r>
              <a:rPr lang="en-US" sz="2400" b="0" dirty="0">
                <a:solidFill>
                  <a:srgbClr val="000000"/>
                </a:solidFill>
              </a:rPr>
              <a:t>Germany</a:t>
            </a:r>
          </a:p>
          <a:p>
            <a:pPr marL="457200" indent="-457200" eaLnBrk="0" hangingPunct="0">
              <a:lnSpc>
                <a:spcPct val="120000"/>
              </a:lnSpc>
              <a:spcBef>
                <a:spcPct val="20000"/>
              </a:spcBef>
              <a:buClr>
                <a:srgbClr val="000000"/>
              </a:buClr>
              <a:buSzPct val="75000"/>
              <a:buFont typeface="Wingdings" pitchFamily="2" charset="2"/>
              <a:buChar char="q"/>
              <a:tabLst>
                <a:tab pos="457200" algn="l"/>
              </a:tabLst>
            </a:pPr>
            <a:r>
              <a:rPr lang="en-US" sz="2400" b="0" dirty="0">
                <a:solidFill>
                  <a:srgbClr val="000000"/>
                </a:solidFill>
              </a:rPr>
              <a:t>Contact and more …</a:t>
            </a:r>
            <a:br>
              <a:rPr lang="en-US" sz="2400" b="0" dirty="0">
                <a:solidFill>
                  <a:srgbClr val="000000"/>
                </a:solidFill>
              </a:rPr>
            </a:br>
            <a:r>
              <a:rPr lang="en-US" sz="2000" b="0" dirty="0">
                <a:solidFill>
                  <a:srgbClr val="000000"/>
                </a:solidFill>
              </a:rPr>
              <a:t>http://www.public.asu.edu/~ychen10/</a:t>
            </a:r>
            <a:endParaRPr lang="en-US" sz="2400" b="0" dirty="0">
              <a:solidFill>
                <a:srgbClr val="000000"/>
              </a:solidFill>
            </a:endParaRPr>
          </a:p>
        </p:txBody>
      </p:sp>
      <p:sp>
        <p:nvSpPr>
          <p:cNvPr id="7" name="Rounded Rectangular Callout 6"/>
          <p:cNvSpPr>
            <a:spLocks noChangeArrowheads="1"/>
          </p:cNvSpPr>
          <p:nvPr/>
        </p:nvSpPr>
        <p:spPr bwMode="auto">
          <a:xfrm>
            <a:off x="5715000" y="4191000"/>
            <a:ext cx="3352800" cy="1295400"/>
          </a:xfrm>
          <a:prstGeom prst="wedgeRoundRectCallout">
            <a:avLst>
              <a:gd name="adj1" fmla="val -54013"/>
              <a:gd name="adj2" fmla="val -73186"/>
              <a:gd name="adj3" fmla="val 16667"/>
            </a:avLst>
          </a:prstGeom>
          <a:solidFill>
            <a:schemeClr val="accent1"/>
          </a:solidFill>
          <a:ln w="9525" algn="ctr">
            <a:solidFill>
              <a:schemeClr val="tx1"/>
            </a:solidFill>
            <a:round/>
            <a:headEnd/>
            <a:tailEnd/>
          </a:ln>
        </p:spPr>
        <p:txBody>
          <a:bodyPr/>
          <a:lstStyle/>
          <a:p>
            <a:r>
              <a:rPr lang="en-US" b="0" dirty="0"/>
              <a:t>Heinrich </a:t>
            </a:r>
            <a:r>
              <a:rPr lang="en-US" dirty="0"/>
              <a:t>Hertz</a:t>
            </a:r>
            <a:r>
              <a:rPr lang="en-US" b="0" dirty="0"/>
              <a:t> worked at  </a:t>
            </a:r>
            <a:r>
              <a:rPr lang="en-US" b="0" dirty="0" smtClean="0"/>
              <a:t>KIT (</a:t>
            </a:r>
            <a:r>
              <a:rPr lang="en-US" b="0" dirty="0" err="1" smtClean="0"/>
              <a:t>UoK</a:t>
            </a:r>
            <a:r>
              <a:rPr lang="en-US" b="0" dirty="0" smtClean="0"/>
              <a:t>) </a:t>
            </a:r>
            <a:r>
              <a:rPr lang="en-US" b="0" i="1" dirty="0" smtClean="0"/>
              <a:t>from </a:t>
            </a:r>
            <a:r>
              <a:rPr lang="en-US" b="0" i="1" dirty="0"/>
              <a:t>1885 to 1888, where he discovered </a:t>
            </a:r>
            <a:r>
              <a:rPr lang="en-US" b="0" dirty="0"/>
              <a:t>electromagnetic waves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05827">
                                            <p:txEl>
                                              <p:pRg st="0" end="0"/>
                                            </p:txEl>
                                          </p:spTgt>
                                        </p:tgtEl>
                                        <p:attrNameLst>
                                          <p:attrName>style.visibility</p:attrName>
                                        </p:attrNameLst>
                                      </p:cBhvr>
                                      <p:to>
                                        <p:strVal val="visible"/>
                                      </p:to>
                                    </p:set>
                                    <p:animEffect transition="in" filter="dissolve">
                                      <p:cBhvr>
                                        <p:cTn id="7" dur="500"/>
                                        <p:tgtEl>
                                          <p:spTgt spid="205827">
                                            <p:txEl>
                                              <p:pRg st="0" end="0"/>
                                            </p:txEl>
                                          </p:spTgt>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05827">
                                            <p:txEl>
                                              <p:pRg st="1" end="1"/>
                                            </p:txEl>
                                          </p:spTgt>
                                        </p:tgtEl>
                                        <p:attrNameLst>
                                          <p:attrName>style.visibility</p:attrName>
                                        </p:attrNameLst>
                                      </p:cBhvr>
                                      <p:to>
                                        <p:strVal val="visible"/>
                                      </p:to>
                                    </p:set>
                                    <p:animEffect transition="in" filter="dissolve">
                                      <p:cBhvr>
                                        <p:cTn id="11" dur="500"/>
                                        <p:tgtEl>
                                          <p:spTgt spid="205827">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205827">
                                            <p:txEl>
                                              <p:pRg st="2" end="2"/>
                                            </p:txEl>
                                          </p:spTgt>
                                        </p:tgtEl>
                                        <p:attrNameLst>
                                          <p:attrName>style.visibility</p:attrName>
                                        </p:attrNameLst>
                                      </p:cBhvr>
                                      <p:to>
                                        <p:strVal val="visible"/>
                                      </p:to>
                                    </p:set>
                                    <p:animEffect transition="in" filter="dissolve">
                                      <p:cBhvr>
                                        <p:cTn id="16" dur="500"/>
                                        <p:tgtEl>
                                          <p:spTgt spid="205827">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205827">
                                            <p:txEl>
                                              <p:pRg st="3" end="3"/>
                                            </p:txEl>
                                          </p:spTgt>
                                        </p:tgtEl>
                                        <p:attrNameLst>
                                          <p:attrName>style.visibility</p:attrName>
                                        </p:attrNameLst>
                                      </p:cBhvr>
                                      <p:to>
                                        <p:strVal val="visible"/>
                                      </p:to>
                                    </p:set>
                                    <p:animEffect transition="in" filter="dissolve">
                                      <p:cBhvr>
                                        <p:cTn id="21" dur="500"/>
                                        <p:tgtEl>
                                          <p:spTgt spid="205827">
                                            <p:txEl>
                                              <p:pRg st="3" end="3"/>
                                            </p:txEl>
                                          </p:spTgt>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left)">
                                      <p:cBhvr>
                                        <p:cTn id="25" dur="20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205827">
                                            <p:txEl>
                                              <p:pRg st="4" end="4"/>
                                            </p:txEl>
                                          </p:spTgt>
                                        </p:tgtEl>
                                        <p:attrNameLst>
                                          <p:attrName>style.visibility</p:attrName>
                                        </p:attrNameLst>
                                      </p:cBhvr>
                                      <p:to>
                                        <p:strVal val="visible"/>
                                      </p:to>
                                    </p:set>
                                    <p:animEffect transition="in" filter="dissolve">
                                      <p:cBhvr>
                                        <p:cTn id="30" dur="500"/>
                                        <p:tgtEl>
                                          <p:spTgt spid="205827">
                                            <p:txEl>
                                              <p:pRg st="4" end="4"/>
                                            </p:txEl>
                                          </p:spTgt>
                                        </p:tgtEl>
                                      </p:cBhvr>
                                    </p:animEffect>
                                  </p:childTnLst>
                                </p:cTn>
                              </p:par>
                            </p:childTnLst>
                          </p:cTn>
                        </p:par>
                        <p:par>
                          <p:cTn id="31" fill="hold" nodeType="afterGroup">
                            <p:stCondLst>
                              <p:cond delay="500"/>
                            </p:stCondLst>
                            <p:childTnLst>
                              <p:par>
                                <p:cTn id="32" presetID="49" presetClass="entr" presetSubtype="0" decel="100000" fill="hold" nodeType="afterEffect">
                                  <p:stCondLst>
                                    <p:cond delay="0"/>
                                  </p:stCondLst>
                                  <p:childTnLst>
                                    <p:set>
                                      <p:cBhvr>
                                        <p:cTn id="33" dur="1" fill="hold">
                                          <p:stCondLst>
                                            <p:cond delay="0"/>
                                          </p:stCondLst>
                                        </p:cTn>
                                        <p:tgtEl>
                                          <p:spTgt spid="205828"/>
                                        </p:tgtEl>
                                        <p:attrNameLst>
                                          <p:attrName>style.visibility</p:attrName>
                                        </p:attrNameLst>
                                      </p:cBhvr>
                                      <p:to>
                                        <p:strVal val="visible"/>
                                      </p:to>
                                    </p:set>
                                    <p:anim calcmode="lin" valueType="num">
                                      <p:cBhvr>
                                        <p:cTn id="34" dur="500" fill="hold"/>
                                        <p:tgtEl>
                                          <p:spTgt spid="205828"/>
                                        </p:tgtEl>
                                        <p:attrNameLst>
                                          <p:attrName>ppt_w</p:attrName>
                                        </p:attrNameLst>
                                      </p:cBhvr>
                                      <p:tavLst>
                                        <p:tav tm="0">
                                          <p:val>
                                            <p:fltVal val="0"/>
                                          </p:val>
                                        </p:tav>
                                        <p:tav tm="100000">
                                          <p:val>
                                            <p:strVal val="#ppt_w"/>
                                          </p:val>
                                        </p:tav>
                                      </p:tavLst>
                                    </p:anim>
                                    <p:anim calcmode="lin" valueType="num">
                                      <p:cBhvr>
                                        <p:cTn id="35" dur="500" fill="hold"/>
                                        <p:tgtEl>
                                          <p:spTgt spid="205828"/>
                                        </p:tgtEl>
                                        <p:attrNameLst>
                                          <p:attrName>ppt_h</p:attrName>
                                        </p:attrNameLst>
                                      </p:cBhvr>
                                      <p:tavLst>
                                        <p:tav tm="0">
                                          <p:val>
                                            <p:fltVal val="0"/>
                                          </p:val>
                                        </p:tav>
                                        <p:tav tm="100000">
                                          <p:val>
                                            <p:strVal val="#ppt_h"/>
                                          </p:val>
                                        </p:tav>
                                      </p:tavLst>
                                    </p:anim>
                                    <p:anim calcmode="lin" valueType="num">
                                      <p:cBhvr>
                                        <p:cTn id="36" dur="500" fill="hold"/>
                                        <p:tgtEl>
                                          <p:spTgt spid="205828"/>
                                        </p:tgtEl>
                                        <p:attrNameLst>
                                          <p:attrName>style.rotation</p:attrName>
                                        </p:attrNameLst>
                                      </p:cBhvr>
                                      <p:tavLst>
                                        <p:tav tm="0">
                                          <p:val>
                                            <p:fltVal val="360"/>
                                          </p:val>
                                        </p:tav>
                                        <p:tav tm="100000">
                                          <p:val>
                                            <p:fltVal val="0"/>
                                          </p:val>
                                        </p:tav>
                                      </p:tavLst>
                                    </p:anim>
                                    <p:animEffect transition="in" filter="fade">
                                      <p:cBhvr>
                                        <p:cTn id="37" dur="500"/>
                                        <p:tgtEl>
                                          <p:spTgt spid="205828"/>
                                        </p:tgtEl>
                                      </p:cBhvr>
                                    </p:animEffect>
                                  </p:childTnLst>
                                </p:cTn>
                              </p:par>
                              <p:par>
                                <p:cTn id="38" presetID="10" presetClass="exit" presetSubtype="0" fill="hold" grpId="1" nodeType="withEffect">
                                  <p:stCondLst>
                                    <p:cond delay="0"/>
                                  </p:stCondLst>
                                  <p:childTnLst>
                                    <p:animEffect transition="out" filter="fade">
                                      <p:cBhvr>
                                        <p:cTn id="39" dur="2000"/>
                                        <p:tgtEl>
                                          <p:spTgt spid="7"/>
                                        </p:tgtEl>
                                      </p:cBhvr>
                                    </p:animEffect>
                                    <p:set>
                                      <p:cBhvr>
                                        <p:cTn id="40" dur="1" fill="hold">
                                          <p:stCondLst>
                                            <p:cond delay="1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27" grpId="0" uiExpand="1" build="p" autoUpdateAnimBg="0"/>
      <p:bldP spid="7" grpId="0" uiExpand="1" animBg="1"/>
      <p:bldP spid="7"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fld id="{E136365B-22C9-486B-AB4F-A5464C8E23E5}" type="slidenum">
              <a:rPr lang="en-US" smtClean="0">
                <a:solidFill>
                  <a:schemeClr val="bg1"/>
                </a:solidFill>
              </a:rPr>
              <a:pPr eaLnBrk="1" hangingPunct="1"/>
              <a:t>5</a:t>
            </a:fld>
            <a:endParaRPr lang="en-US" smtClean="0">
              <a:solidFill>
                <a:schemeClr val="bg1"/>
              </a:solidFill>
            </a:endParaRPr>
          </a:p>
        </p:txBody>
      </p:sp>
      <p:pic>
        <p:nvPicPr>
          <p:cNvPr id="13" name="Picture 7" descr="TextCover">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2971800"/>
            <a:ext cx="2092325" cy="26670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pic>
      <p:pic>
        <p:nvPicPr>
          <p:cNvPr id="14"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595708">
            <a:off x="7239000" y="300038"/>
            <a:ext cx="1465263"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AutoShape 2"/>
          <p:cNvSpPr txBox="1">
            <a:spLocks noChangeArrowheads="1"/>
          </p:cNvSpPr>
          <p:nvPr/>
        </p:nvSpPr>
        <p:spPr bwMode="auto">
          <a:xfrm>
            <a:off x="457200" y="274638"/>
            <a:ext cx="6345238" cy="563562"/>
          </a:xfrm>
          <a:prstGeom prst="roundRect">
            <a:avLst>
              <a:gd name="adj" fmla="val 21667"/>
            </a:avLst>
          </a:prstGeom>
          <a:noFill/>
          <a:ln w="9525">
            <a:noFill/>
            <a:round/>
            <a:headEnd/>
            <a:tailEnd/>
          </a:ln>
        </p:spPr>
        <p:txBody>
          <a:bodyPr anchor="b"/>
          <a:lstStyle/>
          <a:p>
            <a:pPr>
              <a:lnSpc>
                <a:spcPct val="90000"/>
              </a:lnSpc>
              <a:defRPr/>
            </a:pPr>
            <a:r>
              <a:rPr lang="en-US" sz="3600" kern="0">
                <a:solidFill>
                  <a:schemeClr val="tx2"/>
                </a:solidFill>
                <a:latin typeface="+mj-lt"/>
                <a:ea typeface="+mj-ea"/>
                <a:cs typeface="+mj-cs"/>
              </a:rPr>
              <a:t>Yinong Chen</a:t>
            </a:r>
          </a:p>
        </p:txBody>
      </p:sp>
      <p:sp>
        <p:nvSpPr>
          <p:cNvPr id="8199" name="Text Box 8"/>
          <p:cNvSpPr txBox="1">
            <a:spLocks noChangeArrowheads="1"/>
          </p:cNvSpPr>
          <p:nvPr/>
        </p:nvSpPr>
        <p:spPr bwMode="auto">
          <a:xfrm>
            <a:off x="533400" y="1066800"/>
            <a:ext cx="4267200" cy="585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92100" indent="-292100"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lnSpc>
                <a:spcPct val="120000"/>
              </a:lnSpc>
              <a:buFontTx/>
              <a:buChar char="•"/>
            </a:pPr>
            <a:r>
              <a:rPr lang="en-US" sz="2400" b="0" dirty="0"/>
              <a:t>Seven books</a:t>
            </a:r>
          </a:p>
          <a:p>
            <a:pPr eaLnBrk="1" hangingPunct="1">
              <a:lnSpc>
                <a:spcPct val="120000"/>
              </a:lnSpc>
              <a:buFontTx/>
              <a:buChar char="•"/>
            </a:pPr>
            <a:r>
              <a:rPr lang="en-US" sz="2400" b="0" dirty="0"/>
              <a:t>140 research papers, 80 of which are after 2005 in service-oriented computing</a:t>
            </a:r>
          </a:p>
          <a:p>
            <a:pPr eaLnBrk="1" hangingPunct="1">
              <a:lnSpc>
                <a:spcPct val="120000"/>
              </a:lnSpc>
              <a:buFontTx/>
              <a:buChar char="•"/>
            </a:pPr>
            <a:r>
              <a:rPr lang="en-US" sz="2400" b="0" dirty="0"/>
              <a:t>Editor of international journals</a:t>
            </a:r>
          </a:p>
          <a:p>
            <a:pPr eaLnBrk="1" hangingPunct="1">
              <a:lnSpc>
                <a:spcPct val="120000"/>
              </a:lnSpc>
              <a:buFontTx/>
              <a:buChar char="•"/>
            </a:pPr>
            <a:r>
              <a:rPr lang="en-US" sz="2400" b="0" dirty="0"/>
              <a:t>Chair of international conferences</a:t>
            </a:r>
          </a:p>
          <a:p>
            <a:pPr eaLnBrk="1" hangingPunct="1">
              <a:lnSpc>
                <a:spcPct val="120000"/>
              </a:lnSpc>
              <a:buFontTx/>
              <a:buChar char="•"/>
            </a:pPr>
            <a:r>
              <a:rPr lang="en-US" sz="2400" b="0" dirty="0"/>
              <a:t>Keynote, panel talks</a:t>
            </a:r>
          </a:p>
          <a:p>
            <a:pPr eaLnBrk="1" hangingPunct="1">
              <a:lnSpc>
                <a:spcPct val="120000"/>
              </a:lnSpc>
              <a:buFontTx/>
              <a:buChar char="•"/>
            </a:pPr>
            <a:r>
              <a:rPr lang="en-US" sz="2400" b="0" dirty="0"/>
              <a:t>Teach high school </a:t>
            </a:r>
            <a:br>
              <a:rPr lang="en-US" sz="2400" b="0" dirty="0"/>
            </a:br>
            <a:r>
              <a:rPr lang="en-US" sz="2400" b="0" dirty="0"/>
              <a:t>students to program </a:t>
            </a:r>
            <a:br>
              <a:rPr lang="en-US" sz="2400" b="0" dirty="0"/>
            </a:br>
            <a:r>
              <a:rPr lang="en-US" sz="2400" b="0" dirty="0"/>
              <a:t>robots</a:t>
            </a:r>
          </a:p>
          <a:p>
            <a:pPr eaLnBrk="1" hangingPunct="1">
              <a:lnSpc>
                <a:spcPct val="120000"/>
              </a:lnSpc>
              <a:buFontTx/>
              <a:buChar char="•"/>
            </a:pPr>
            <a:endParaRPr lang="en-US" sz="2400" b="0" dirty="0"/>
          </a:p>
        </p:txBody>
      </p:sp>
      <p:pic>
        <p:nvPicPr>
          <p:cNvPr id="17"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77013" y="762000"/>
            <a:ext cx="2490787" cy="32004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pic>
      <p:pic>
        <p:nvPicPr>
          <p:cNvPr id="18" name="Picture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1256549">
            <a:off x="4356100" y="4540250"/>
            <a:ext cx="1476375" cy="205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5" descr="TextCover2ed">
            <a:hlinkClick r:id="rId8"/>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rot="-922413">
            <a:off x="5099719" y="1528437"/>
            <a:ext cx="2051050" cy="26670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pic>
      <p:pic>
        <p:nvPicPr>
          <p:cNvPr id="20" name="Picture 13" descr="http://www.tup.com.cn/Resource/tstp/026429-01.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115175" y="2362200"/>
            <a:ext cx="1952625" cy="27701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2" name="TextBox 21"/>
          <p:cNvSpPr txBox="1">
            <a:spLocks noChangeArrowheads="1"/>
          </p:cNvSpPr>
          <p:nvPr/>
        </p:nvSpPr>
        <p:spPr bwMode="auto">
          <a:xfrm rot="-1020000">
            <a:off x="6055680" y="3242307"/>
            <a:ext cx="698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r>
              <a:rPr lang="en-US" dirty="0"/>
              <a:t>2006</a:t>
            </a:r>
          </a:p>
        </p:txBody>
      </p:sp>
      <p:sp>
        <p:nvSpPr>
          <p:cNvPr id="24" name="TextBox 23"/>
          <p:cNvSpPr txBox="1">
            <a:spLocks noChangeArrowheads="1"/>
          </p:cNvSpPr>
          <p:nvPr/>
        </p:nvSpPr>
        <p:spPr bwMode="auto">
          <a:xfrm>
            <a:off x="8294688" y="3516313"/>
            <a:ext cx="6969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r>
              <a:rPr lang="en-US" b="0">
                <a:solidFill>
                  <a:schemeClr val="bg1"/>
                </a:solidFill>
              </a:rPr>
              <a:t>2008</a:t>
            </a:r>
          </a:p>
        </p:txBody>
      </p:sp>
      <p:sp>
        <p:nvSpPr>
          <p:cNvPr id="25" name="TextBox 24"/>
          <p:cNvSpPr txBox="1">
            <a:spLocks noChangeArrowheads="1"/>
          </p:cNvSpPr>
          <p:nvPr/>
        </p:nvSpPr>
        <p:spPr bwMode="auto">
          <a:xfrm>
            <a:off x="4724400" y="3962400"/>
            <a:ext cx="6969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r>
              <a:rPr lang="en-US" dirty="0">
                <a:solidFill>
                  <a:schemeClr val="bg1"/>
                </a:solidFill>
              </a:rPr>
              <a:t>2003</a:t>
            </a:r>
          </a:p>
        </p:txBody>
      </p:sp>
      <p:sp>
        <p:nvSpPr>
          <p:cNvPr id="8194"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fld id="{ECE966EE-0CF8-47D8-9782-A5B3A8741C1D}" type="datetime3">
              <a:rPr lang="en-US" b="0" smtClean="0"/>
              <a:pPr eaLnBrk="1" hangingPunct="1"/>
              <a:t>29 July 2013</a:t>
            </a:fld>
            <a:endParaRPr lang="en-US" b="0" dirty="0" smtClean="0"/>
          </a:p>
        </p:txBody>
      </p:sp>
      <p:pic>
        <p:nvPicPr>
          <p:cNvPr id="1026" name="Picture 2" descr="http://www.public.asu.edu/~ychen10/images/SocWsiCover.jp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232502" y="4299483"/>
            <a:ext cx="1930298" cy="253773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http://www.public.asu.edu/~ychen10/images/IntroPlCover.jp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24137" y="86765"/>
            <a:ext cx="1979306" cy="250741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21" name="TextBox 20"/>
          <p:cNvSpPr txBox="1">
            <a:spLocks noChangeArrowheads="1"/>
          </p:cNvSpPr>
          <p:nvPr/>
        </p:nvSpPr>
        <p:spPr bwMode="auto">
          <a:xfrm>
            <a:off x="5801808" y="2134524"/>
            <a:ext cx="69762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r>
              <a:rPr lang="en-US" b="0" dirty="0" smtClean="0">
                <a:solidFill>
                  <a:schemeClr val="bg1"/>
                </a:solidFill>
              </a:rPr>
              <a:t>2012</a:t>
            </a:r>
            <a:endParaRPr lang="en-US" b="0" dirty="0">
              <a:solidFill>
                <a:schemeClr val="bg1"/>
              </a:solidFill>
            </a:endParaRPr>
          </a:p>
        </p:txBody>
      </p:sp>
      <p:pic>
        <p:nvPicPr>
          <p:cNvPr id="1034" name="Picture 10" descr="C:\Users\ychen10\Downloads\SocWsiCover.jp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060580" y="4321898"/>
            <a:ext cx="2007220" cy="25177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086600" y="6519446"/>
            <a:ext cx="582211" cy="307777"/>
          </a:xfrm>
          <a:prstGeom prst="rect">
            <a:avLst/>
          </a:prstGeom>
          <a:noFill/>
        </p:spPr>
        <p:txBody>
          <a:bodyPr wrap="none" rtlCol="0">
            <a:spAutoFit/>
          </a:bodyPr>
          <a:lstStyle/>
          <a:p>
            <a:r>
              <a:rPr lang="en-US" sz="1400" b="0" dirty="0" smtClean="0">
                <a:solidFill>
                  <a:schemeClr val="bg1"/>
                </a:solidFill>
              </a:rPr>
              <a:t>2013</a:t>
            </a:r>
            <a:endParaRPr lang="en-US" sz="1400" b="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1" presetClass="entr" presetSubtype="0" fill="hold" nodeType="afterEffect">
                                  <p:stCondLst>
                                    <p:cond delay="0"/>
                                  </p:stCondLst>
                                  <p:iterate type="lt">
                                    <p:tmAbs val="75"/>
                                  </p:iterate>
                                  <p:childTnLst>
                                    <p:set>
                                      <p:cBhvr>
                                        <p:cTn id="11" dur="1" fill="hold">
                                          <p:stCondLst>
                                            <p:cond delay="74"/>
                                          </p:stCondLst>
                                        </p:cTn>
                                        <p:tgtEl>
                                          <p:spTgt spid="18"/>
                                        </p:tgtEl>
                                        <p:attrNameLst>
                                          <p:attrName>style.visibility</p:attrName>
                                        </p:attrNameLst>
                                      </p:cBhvr>
                                      <p:to>
                                        <p:strVal val="visible"/>
                                      </p:to>
                                    </p:set>
                                  </p:childTnLst>
                                </p:cTn>
                              </p:par>
                            </p:childTnLst>
                          </p:cTn>
                        </p:par>
                        <p:par>
                          <p:cTn id="12" fill="hold" nodeType="afterGroup">
                            <p:stCondLst>
                              <p:cond delay="575"/>
                            </p:stCondLst>
                            <p:childTnLst>
                              <p:par>
                                <p:cTn id="13" presetID="20" presetClass="entr" presetSubtype="0" fill="hold"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edge">
                                      <p:cBhvr>
                                        <p:cTn id="15" dur="500"/>
                                        <p:tgtEl>
                                          <p:spTgt spid="17"/>
                                        </p:tgtEl>
                                      </p:cBhvr>
                                    </p:animEffect>
                                  </p:childTnLst>
                                </p:cTn>
                              </p:par>
                            </p:childTnLst>
                          </p:cTn>
                        </p:par>
                        <p:par>
                          <p:cTn id="16" fill="hold" nodeType="afterGroup">
                            <p:stCondLst>
                              <p:cond delay="1075"/>
                            </p:stCondLst>
                            <p:childTnLst>
                              <p:par>
                                <p:cTn id="17" presetID="22" presetClass="entr" presetSubtype="4"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down)">
                                      <p:cBhvr>
                                        <p:cTn id="19" dur="500"/>
                                        <p:tgtEl>
                                          <p:spTgt spid="13"/>
                                        </p:tgtEl>
                                      </p:cBhvr>
                                    </p:animEffect>
                                  </p:childTnLst>
                                </p:cTn>
                              </p:par>
                              <p:par>
                                <p:cTn id="20" presetID="2" presetClass="entr" presetSubtype="4" fill="hold" grpId="0" nodeType="withEffect">
                                  <p:stCondLst>
                                    <p:cond delay="0"/>
                                  </p:stCondLst>
                                  <p:childTnLst>
                                    <p:set>
                                      <p:cBhvr>
                                        <p:cTn id="21" dur="1" fill="hold">
                                          <p:stCondLst>
                                            <p:cond delay="0"/>
                                          </p:stCondLst>
                                        </p:cTn>
                                        <p:tgtEl>
                                          <p:spTgt spid="25"/>
                                        </p:tgtEl>
                                        <p:attrNameLst>
                                          <p:attrName>style.visibility</p:attrName>
                                        </p:attrNameLst>
                                      </p:cBhvr>
                                      <p:to>
                                        <p:strVal val="visible"/>
                                      </p:to>
                                    </p:set>
                                    <p:anim calcmode="lin" valueType="num">
                                      <p:cBhvr additive="base">
                                        <p:cTn id="22" dur="500" fill="hold"/>
                                        <p:tgtEl>
                                          <p:spTgt spid="25"/>
                                        </p:tgtEl>
                                        <p:attrNameLst>
                                          <p:attrName>ppt_x</p:attrName>
                                        </p:attrNameLst>
                                      </p:cBhvr>
                                      <p:tavLst>
                                        <p:tav tm="0">
                                          <p:val>
                                            <p:strVal val="#ppt_x"/>
                                          </p:val>
                                        </p:tav>
                                        <p:tav tm="100000">
                                          <p:val>
                                            <p:strVal val="#ppt_x"/>
                                          </p:val>
                                        </p:tav>
                                      </p:tavLst>
                                    </p:anim>
                                    <p:anim calcmode="lin" valueType="num">
                                      <p:cBhvr additive="base">
                                        <p:cTn id="23" dur="500" fill="hold"/>
                                        <p:tgtEl>
                                          <p:spTgt spid="25"/>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1575"/>
                            </p:stCondLst>
                            <p:childTnLst>
                              <p:par>
                                <p:cTn id="25" presetID="2" presetClass="entr" presetSubtype="4" fill="hold" nodeType="after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500" fill="hold"/>
                                        <p:tgtEl>
                                          <p:spTgt spid="20"/>
                                        </p:tgtEl>
                                        <p:attrNameLst>
                                          <p:attrName>ppt_x</p:attrName>
                                        </p:attrNameLst>
                                      </p:cBhvr>
                                      <p:tavLst>
                                        <p:tav tm="0">
                                          <p:val>
                                            <p:strVal val="#ppt_x"/>
                                          </p:val>
                                        </p:tav>
                                        <p:tav tm="100000">
                                          <p:val>
                                            <p:strVal val="#ppt_x"/>
                                          </p:val>
                                        </p:tav>
                                      </p:tavLst>
                                    </p:anim>
                                    <p:anim calcmode="lin" valueType="num">
                                      <p:cBhvr additive="base">
                                        <p:cTn id="28" dur="500" fill="hold"/>
                                        <p:tgtEl>
                                          <p:spTgt spid="20"/>
                                        </p:tgtEl>
                                        <p:attrNameLst>
                                          <p:attrName>ppt_y</p:attrName>
                                        </p:attrNameLst>
                                      </p:cBhvr>
                                      <p:tavLst>
                                        <p:tav tm="0">
                                          <p:val>
                                            <p:strVal val="1+#ppt_h/2"/>
                                          </p:val>
                                        </p:tav>
                                        <p:tav tm="100000">
                                          <p:val>
                                            <p:strVal val="#ppt_y"/>
                                          </p:val>
                                        </p:tav>
                                      </p:tavLst>
                                    </p:anim>
                                  </p:childTnLst>
                                </p:cTn>
                              </p:par>
                              <p:par>
                                <p:cTn id="29" presetID="2" presetClass="entr" presetSubtype="4" fill="hold" grpId="1" nodeType="withEffect">
                                  <p:stCondLst>
                                    <p:cond delay="0"/>
                                  </p:stCondLst>
                                  <p:childTnLst>
                                    <p:set>
                                      <p:cBhvr>
                                        <p:cTn id="30" dur="1" fill="hold">
                                          <p:stCondLst>
                                            <p:cond delay="0"/>
                                          </p:stCondLst>
                                        </p:cTn>
                                        <p:tgtEl>
                                          <p:spTgt spid="24"/>
                                        </p:tgtEl>
                                        <p:attrNameLst>
                                          <p:attrName>style.visibility</p:attrName>
                                        </p:attrNameLst>
                                      </p:cBhvr>
                                      <p:to>
                                        <p:strVal val="visible"/>
                                      </p:to>
                                    </p:set>
                                    <p:anim calcmode="lin" valueType="num">
                                      <p:cBhvr additive="base">
                                        <p:cTn id="31" dur="500" fill="hold"/>
                                        <p:tgtEl>
                                          <p:spTgt spid="24"/>
                                        </p:tgtEl>
                                        <p:attrNameLst>
                                          <p:attrName>ppt_x</p:attrName>
                                        </p:attrNameLst>
                                      </p:cBhvr>
                                      <p:tavLst>
                                        <p:tav tm="0">
                                          <p:val>
                                            <p:strVal val="#ppt_x"/>
                                          </p:val>
                                        </p:tav>
                                        <p:tav tm="100000">
                                          <p:val>
                                            <p:strVal val="#ppt_x"/>
                                          </p:val>
                                        </p:tav>
                                      </p:tavLst>
                                    </p:anim>
                                    <p:anim calcmode="lin" valueType="num">
                                      <p:cBhvr additive="base">
                                        <p:cTn id="32" dur="500" fill="hold"/>
                                        <p:tgtEl>
                                          <p:spTgt spid="24"/>
                                        </p:tgtEl>
                                        <p:attrNameLst>
                                          <p:attrName>ppt_y</p:attrName>
                                        </p:attrNameLst>
                                      </p:cBhvr>
                                      <p:tavLst>
                                        <p:tav tm="0">
                                          <p:val>
                                            <p:strVal val="1+#ppt_h/2"/>
                                          </p:val>
                                        </p:tav>
                                        <p:tav tm="100000">
                                          <p:val>
                                            <p:strVal val="#ppt_y"/>
                                          </p:val>
                                        </p:tav>
                                      </p:tavLst>
                                    </p:anim>
                                  </p:childTnLst>
                                </p:cTn>
                              </p:par>
                            </p:childTnLst>
                          </p:cTn>
                        </p:par>
                        <p:par>
                          <p:cTn id="33" fill="hold" nodeType="afterGroup">
                            <p:stCondLst>
                              <p:cond delay="2075"/>
                            </p:stCondLst>
                            <p:childTnLst>
                              <p:par>
                                <p:cTn id="34" presetID="1" presetClass="entr" presetSubtype="0" fill="hold" nodeType="afterEffect">
                                  <p:stCondLst>
                                    <p:cond delay="0"/>
                                  </p:stCondLst>
                                  <p:childTnLst>
                                    <p:set>
                                      <p:cBhvr>
                                        <p:cTn id="35" dur="1" fill="hold">
                                          <p:stCondLst>
                                            <p:cond delay="499"/>
                                          </p:stCondLst>
                                        </p:cTn>
                                        <p:tgtEl>
                                          <p:spTgt spid="19"/>
                                        </p:tgtEl>
                                        <p:attrNameLst>
                                          <p:attrName>style.visibility</p:attrName>
                                        </p:attrNameLst>
                                      </p:cBhvr>
                                      <p:to>
                                        <p:strVal val="visible"/>
                                      </p:to>
                                    </p:set>
                                  </p:childTnLst>
                                </p:cTn>
                              </p:par>
                              <p:par>
                                <p:cTn id="36" presetID="2" presetClass="entr" presetSubtype="4" fill="hold" grpId="0" nodeType="withEffect">
                                  <p:stCondLst>
                                    <p:cond delay="0"/>
                                  </p:stCondLst>
                                  <p:childTnLst>
                                    <p:set>
                                      <p:cBhvr>
                                        <p:cTn id="37" dur="1" fill="hold">
                                          <p:stCondLst>
                                            <p:cond delay="0"/>
                                          </p:stCondLst>
                                        </p:cTn>
                                        <p:tgtEl>
                                          <p:spTgt spid="22"/>
                                        </p:tgtEl>
                                        <p:attrNameLst>
                                          <p:attrName>style.visibility</p:attrName>
                                        </p:attrNameLst>
                                      </p:cBhvr>
                                      <p:to>
                                        <p:strVal val="visible"/>
                                      </p:to>
                                    </p:set>
                                    <p:anim calcmode="lin" valueType="num">
                                      <p:cBhvr additive="base">
                                        <p:cTn id="38" dur="500" fill="hold"/>
                                        <p:tgtEl>
                                          <p:spTgt spid="22"/>
                                        </p:tgtEl>
                                        <p:attrNameLst>
                                          <p:attrName>ppt_x</p:attrName>
                                        </p:attrNameLst>
                                      </p:cBhvr>
                                      <p:tavLst>
                                        <p:tav tm="0">
                                          <p:val>
                                            <p:strVal val="#ppt_x"/>
                                          </p:val>
                                        </p:tav>
                                        <p:tav tm="100000">
                                          <p:val>
                                            <p:strVal val="#ppt_x"/>
                                          </p:val>
                                        </p:tav>
                                      </p:tavLst>
                                    </p:anim>
                                    <p:anim calcmode="lin" valueType="num">
                                      <p:cBhvr additive="base">
                                        <p:cTn id="39" dur="500" fill="hold"/>
                                        <p:tgtEl>
                                          <p:spTgt spid="22"/>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24"/>
                                        </p:tgtEl>
                                        <p:attrNameLst>
                                          <p:attrName>style.visibility</p:attrName>
                                        </p:attrNameLst>
                                      </p:cBhvr>
                                      <p:to>
                                        <p:strVal val="visible"/>
                                      </p:to>
                                    </p:set>
                                    <p:anim calcmode="lin" valueType="num">
                                      <p:cBhvr additive="base">
                                        <p:cTn id="42" dur="500" fill="hold"/>
                                        <p:tgtEl>
                                          <p:spTgt spid="24"/>
                                        </p:tgtEl>
                                        <p:attrNameLst>
                                          <p:attrName>ppt_x</p:attrName>
                                        </p:attrNameLst>
                                      </p:cBhvr>
                                      <p:tavLst>
                                        <p:tav tm="0">
                                          <p:val>
                                            <p:strVal val="#ppt_x"/>
                                          </p:val>
                                        </p:tav>
                                        <p:tav tm="100000">
                                          <p:val>
                                            <p:strVal val="#ppt_x"/>
                                          </p:val>
                                        </p:tav>
                                      </p:tavLst>
                                    </p:anim>
                                    <p:anim calcmode="lin" valueType="num">
                                      <p:cBhvr additive="base">
                                        <p:cTn id="43" dur="500" fill="hold"/>
                                        <p:tgtEl>
                                          <p:spTgt spid="24"/>
                                        </p:tgtEl>
                                        <p:attrNameLst>
                                          <p:attrName>ppt_y</p:attrName>
                                        </p:attrNameLst>
                                      </p:cBhvr>
                                      <p:tavLst>
                                        <p:tav tm="0">
                                          <p:val>
                                            <p:strVal val="1+#ppt_h/2"/>
                                          </p:val>
                                        </p:tav>
                                        <p:tav tm="100000">
                                          <p:val>
                                            <p:strVal val="#ppt_y"/>
                                          </p:val>
                                        </p:tav>
                                      </p:tavLst>
                                    </p:anim>
                                  </p:childTnLst>
                                </p:cTn>
                              </p:par>
                            </p:childTnLst>
                          </p:cTn>
                        </p:par>
                        <p:par>
                          <p:cTn id="44" fill="hold">
                            <p:stCondLst>
                              <p:cond delay="2575"/>
                            </p:stCondLst>
                            <p:childTnLst>
                              <p:par>
                                <p:cTn id="45" presetID="2" presetClass="entr" presetSubtype="4" fill="hold" nodeType="afterEffect">
                                  <p:stCondLst>
                                    <p:cond delay="0"/>
                                  </p:stCondLst>
                                  <p:childTnLst>
                                    <p:set>
                                      <p:cBhvr>
                                        <p:cTn id="46" dur="1" fill="hold">
                                          <p:stCondLst>
                                            <p:cond delay="0"/>
                                          </p:stCondLst>
                                        </p:cTn>
                                        <p:tgtEl>
                                          <p:spTgt spid="2"/>
                                        </p:tgtEl>
                                        <p:attrNameLst>
                                          <p:attrName>style.visibility</p:attrName>
                                        </p:attrNameLst>
                                      </p:cBhvr>
                                      <p:to>
                                        <p:strVal val="visible"/>
                                      </p:to>
                                    </p:set>
                                    <p:anim calcmode="lin" valueType="num">
                                      <p:cBhvr additive="base">
                                        <p:cTn id="47" dur="500" fill="hold"/>
                                        <p:tgtEl>
                                          <p:spTgt spid="2"/>
                                        </p:tgtEl>
                                        <p:attrNameLst>
                                          <p:attrName>ppt_x</p:attrName>
                                        </p:attrNameLst>
                                      </p:cBhvr>
                                      <p:tavLst>
                                        <p:tav tm="0">
                                          <p:val>
                                            <p:strVal val="#ppt_x"/>
                                          </p:val>
                                        </p:tav>
                                        <p:tav tm="100000">
                                          <p:val>
                                            <p:strVal val="#ppt_x"/>
                                          </p:val>
                                        </p:tav>
                                      </p:tavLst>
                                    </p:anim>
                                    <p:anim calcmode="lin" valueType="num">
                                      <p:cBhvr additive="base">
                                        <p:cTn id="48" dur="500" fill="hold"/>
                                        <p:tgtEl>
                                          <p:spTgt spid="2"/>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anim calcmode="lin" valueType="num">
                                      <p:cBhvr additive="base">
                                        <p:cTn id="51" dur="500" fill="hold"/>
                                        <p:tgtEl>
                                          <p:spTgt spid="21"/>
                                        </p:tgtEl>
                                        <p:attrNameLst>
                                          <p:attrName>ppt_x</p:attrName>
                                        </p:attrNameLst>
                                      </p:cBhvr>
                                      <p:tavLst>
                                        <p:tav tm="0">
                                          <p:val>
                                            <p:strVal val="#ppt_x"/>
                                          </p:val>
                                        </p:tav>
                                        <p:tav tm="100000">
                                          <p:val>
                                            <p:strVal val="#ppt_x"/>
                                          </p:val>
                                        </p:tav>
                                      </p:tavLst>
                                    </p:anim>
                                    <p:anim calcmode="lin" valueType="num">
                                      <p:cBhvr additive="base">
                                        <p:cTn id="52" dur="500" fill="hold"/>
                                        <p:tgtEl>
                                          <p:spTgt spid="21"/>
                                        </p:tgtEl>
                                        <p:attrNameLst>
                                          <p:attrName>ppt_y</p:attrName>
                                        </p:attrNameLst>
                                      </p:cBhvr>
                                      <p:tavLst>
                                        <p:tav tm="0">
                                          <p:val>
                                            <p:strVal val="1+#ppt_h/2"/>
                                          </p:val>
                                        </p:tav>
                                        <p:tav tm="100000">
                                          <p:val>
                                            <p:strVal val="#ppt_y"/>
                                          </p:val>
                                        </p:tav>
                                      </p:tavLst>
                                    </p:anim>
                                  </p:childTnLst>
                                </p:cTn>
                              </p:par>
                            </p:childTnLst>
                          </p:cTn>
                        </p:par>
                        <p:par>
                          <p:cTn id="53" fill="hold">
                            <p:stCondLst>
                              <p:cond delay="3075"/>
                            </p:stCondLst>
                            <p:childTnLst>
                              <p:par>
                                <p:cTn id="54" presetID="42" presetClass="entr" presetSubtype="0" fill="hold" nodeType="afterEffect">
                                  <p:stCondLst>
                                    <p:cond delay="0"/>
                                  </p:stCondLst>
                                  <p:childTnLst>
                                    <p:set>
                                      <p:cBhvr>
                                        <p:cTn id="55" dur="1" fill="hold">
                                          <p:stCondLst>
                                            <p:cond delay="0"/>
                                          </p:stCondLst>
                                        </p:cTn>
                                        <p:tgtEl>
                                          <p:spTgt spid="1026"/>
                                        </p:tgtEl>
                                        <p:attrNameLst>
                                          <p:attrName>style.visibility</p:attrName>
                                        </p:attrNameLst>
                                      </p:cBhvr>
                                      <p:to>
                                        <p:strVal val="visible"/>
                                      </p:to>
                                    </p:set>
                                    <p:animEffect transition="in" filter="fade">
                                      <p:cBhvr>
                                        <p:cTn id="56" dur="1000"/>
                                        <p:tgtEl>
                                          <p:spTgt spid="1026"/>
                                        </p:tgtEl>
                                      </p:cBhvr>
                                    </p:animEffect>
                                    <p:anim calcmode="lin" valueType="num">
                                      <p:cBhvr>
                                        <p:cTn id="57" dur="1000" fill="hold"/>
                                        <p:tgtEl>
                                          <p:spTgt spid="1026"/>
                                        </p:tgtEl>
                                        <p:attrNameLst>
                                          <p:attrName>ppt_x</p:attrName>
                                        </p:attrNameLst>
                                      </p:cBhvr>
                                      <p:tavLst>
                                        <p:tav tm="0">
                                          <p:val>
                                            <p:strVal val="#ppt_x"/>
                                          </p:val>
                                        </p:tav>
                                        <p:tav tm="100000">
                                          <p:val>
                                            <p:strVal val="#ppt_x"/>
                                          </p:val>
                                        </p:tav>
                                      </p:tavLst>
                                    </p:anim>
                                    <p:anim calcmode="lin" valueType="num">
                                      <p:cBhvr>
                                        <p:cTn id="58" dur="1000" fill="hold"/>
                                        <p:tgtEl>
                                          <p:spTgt spid="1026"/>
                                        </p:tgtEl>
                                        <p:attrNameLst>
                                          <p:attrName>ppt_y</p:attrName>
                                        </p:attrNameLst>
                                      </p:cBhvr>
                                      <p:tavLst>
                                        <p:tav tm="0">
                                          <p:val>
                                            <p:strVal val="#ppt_y+.1"/>
                                          </p:val>
                                        </p:tav>
                                        <p:tav tm="100000">
                                          <p:val>
                                            <p:strVal val="#ppt_y"/>
                                          </p:val>
                                        </p:tav>
                                      </p:tavLst>
                                    </p:anim>
                                  </p:childTnLst>
                                </p:cTn>
                              </p:par>
                            </p:childTnLst>
                          </p:cTn>
                        </p:par>
                        <p:par>
                          <p:cTn id="59" fill="hold">
                            <p:stCondLst>
                              <p:cond delay="4075"/>
                            </p:stCondLst>
                            <p:childTnLst>
                              <p:par>
                                <p:cTn id="60" presetID="42" presetClass="entr" presetSubtype="0" fill="hold" nodeType="afterEffect">
                                  <p:stCondLst>
                                    <p:cond delay="0"/>
                                  </p:stCondLst>
                                  <p:childTnLst>
                                    <p:set>
                                      <p:cBhvr>
                                        <p:cTn id="61" dur="1" fill="hold">
                                          <p:stCondLst>
                                            <p:cond delay="0"/>
                                          </p:stCondLst>
                                        </p:cTn>
                                        <p:tgtEl>
                                          <p:spTgt spid="1034"/>
                                        </p:tgtEl>
                                        <p:attrNameLst>
                                          <p:attrName>style.visibility</p:attrName>
                                        </p:attrNameLst>
                                      </p:cBhvr>
                                      <p:to>
                                        <p:strVal val="visible"/>
                                      </p:to>
                                    </p:set>
                                    <p:animEffect transition="in" filter="fade">
                                      <p:cBhvr>
                                        <p:cTn id="62" dur="1000"/>
                                        <p:tgtEl>
                                          <p:spTgt spid="1034"/>
                                        </p:tgtEl>
                                      </p:cBhvr>
                                    </p:animEffect>
                                    <p:anim calcmode="lin" valueType="num">
                                      <p:cBhvr>
                                        <p:cTn id="63" dur="1000" fill="hold"/>
                                        <p:tgtEl>
                                          <p:spTgt spid="1034"/>
                                        </p:tgtEl>
                                        <p:attrNameLst>
                                          <p:attrName>ppt_x</p:attrName>
                                        </p:attrNameLst>
                                      </p:cBhvr>
                                      <p:tavLst>
                                        <p:tav tm="0">
                                          <p:val>
                                            <p:strVal val="#ppt_x"/>
                                          </p:val>
                                        </p:tav>
                                        <p:tav tm="100000">
                                          <p:val>
                                            <p:strVal val="#ppt_x"/>
                                          </p:val>
                                        </p:tav>
                                      </p:tavLst>
                                    </p:anim>
                                    <p:anim calcmode="lin" valueType="num">
                                      <p:cBhvr>
                                        <p:cTn id="64" dur="1000" fill="hold"/>
                                        <p:tgtEl>
                                          <p:spTgt spid="1034"/>
                                        </p:tgtEl>
                                        <p:attrNameLst>
                                          <p:attrName>ppt_y</p:attrName>
                                        </p:attrNameLst>
                                      </p:cBhvr>
                                      <p:tavLst>
                                        <p:tav tm="0">
                                          <p:val>
                                            <p:strVal val="#ppt_y+.1"/>
                                          </p:val>
                                        </p:tav>
                                        <p:tav tm="100000">
                                          <p:val>
                                            <p:strVal val="#ppt_y"/>
                                          </p:val>
                                        </p:tav>
                                      </p:tavLst>
                                    </p:anim>
                                  </p:childTnLst>
                                </p:cTn>
                              </p:par>
                            </p:childTnLst>
                          </p:cTn>
                        </p:par>
                        <p:par>
                          <p:cTn id="65" fill="hold">
                            <p:stCondLst>
                              <p:cond delay="5075"/>
                            </p:stCondLst>
                            <p:childTnLst>
                              <p:par>
                                <p:cTn id="66" presetID="42" presetClass="entr" presetSubtype="0" fill="hold" grpId="0" nodeType="afterEffect">
                                  <p:stCondLst>
                                    <p:cond delay="0"/>
                                  </p:stCondLst>
                                  <p:childTnLst>
                                    <p:set>
                                      <p:cBhvr>
                                        <p:cTn id="67" dur="1" fill="hold">
                                          <p:stCondLst>
                                            <p:cond delay="0"/>
                                          </p:stCondLst>
                                        </p:cTn>
                                        <p:tgtEl>
                                          <p:spTgt spid="5"/>
                                        </p:tgtEl>
                                        <p:attrNameLst>
                                          <p:attrName>style.visibility</p:attrName>
                                        </p:attrNameLst>
                                      </p:cBhvr>
                                      <p:to>
                                        <p:strVal val="visible"/>
                                      </p:to>
                                    </p:set>
                                    <p:animEffect transition="in" filter="fade">
                                      <p:cBhvr>
                                        <p:cTn id="68" dur="1000"/>
                                        <p:tgtEl>
                                          <p:spTgt spid="5"/>
                                        </p:tgtEl>
                                      </p:cBhvr>
                                    </p:animEffect>
                                    <p:anim calcmode="lin" valueType="num">
                                      <p:cBhvr>
                                        <p:cTn id="69" dur="1000" fill="hold"/>
                                        <p:tgtEl>
                                          <p:spTgt spid="5"/>
                                        </p:tgtEl>
                                        <p:attrNameLst>
                                          <p:attrName>ppt_x</p:attrName>
                                        </p:attrNameLst>
                                      </p:cBhvr>
                                      <p:tavLst>
                                        <p:tav tm="0">
                                          <p:val>
                                            <p:strVal val="#ppt_x"/>
                                          </p:val>
                                        </p:tav>
                                        <p:tav tm="100000">
                                          <p:val>
                                            <p:strVal val="#ppt_x"/>
                                          </p:val>
                                        </p:tav>
                                      </p:tavLst>
                                    </p:anim>
                                    <p:anim calcmode="lin" valueType="num">
                                      <p:cBhvr>
                                        <p:cTn id="7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4" grpId="0"/>
      <p:bldP spid="24" grpId="1"/>
      <p:bldP spid="25" grpId="0"/>
      <p:bldP spid="21"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fld id="{E7E513A0-0AC4-4DD7-B462-C4CE99AC8753}" type="slidenum">
              <a:rPr lang="en-US" smtClean="0">
                <a:solidFill>
                  <a:schemeClr val="bg1"/>
                </a:solidFill>
              </a:rPr>
              <a:pPr eaLnBrk="1" hangingPunct="1"/>
              <a:t>6</a:t>
            </a:fld>
            <a:endParaRPr lang="en-US" smtClean="0">
              <a:solidFill>
                <a:schemeClr val="bg1"/>
              </a:solidFill>
            </a:endParaRPr>
          </a:p>
        </p:txBody>
      </p:sp>
      <p:sp>
        <p:nvSpPr>
          <p:cNvPr id="10244" name="Rectangle 2"/>
          <p:cNvSpPr>
            <a:spLocks noGrp="1" noChangeArrowheads="1"/>
          </p:cNvSpPr>
          <p:nvPr>
            <p:ph type="title"/>
          </p:nvPr>
        </p:nvSpPr>
        <p:spPr>
          <a:xfrm>
            <a:off x="2057400" y="228600"/>
            <a:ext cx="7086600" cy="609600"/>
          </a:xfrm>
        </p:spPr>
        <p:txBody>
          <a:bodyPr/>
          <a:lstStyle/>
          <a:p>
            <a:pPr eaLnBrk="1" hangingPunct="1"/>
            <a:r>
              <a:rPr lang="en-US" dirty="0" smtClean="0"/>
              <a:t>The New CSE 445/598 since 2006</a:t>
            </a:r>
            <a:endParaRPr lang="en-GB" dirty="0" smtClean="0"/>
          </a:p>
        </p:txBody>
      </p:sp>
      <p:sp>
        <p:nvSpPr>
          <p:cNvPr id="9" name="TextBox 8"/>
          <p:cNvSpPr txBox="1">
            <a:spLocks noChangeArrowheads="1"/>
          </p:cNvSpPr>
          <p:nvPr/>
        </p:nvSpPr>
        <p:spPr bwMode="auto">
          <a:xfrm>
            <a:off x="7154069" y="6183635"/>
            <a:ext cx="6246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r>
              <a:rPr lang="en-US" sz="1600" b="0" dirty="0" smtClean="0">
                <a:solidFill>
                  <a:schemeClr val="bg1"/>
                </a:solidFill>
              </a:rPr>
              <a:t>2011</a:t>
            </a:r>
            <a:endParaRPr lang="en-US" sz="1600" b="0" dirty="0">
              <a:solidFill>
                <a:schemeClr val="bg1"/>
              </a:solidFill>
            </a:endParaRPr>
          </a:p>
        </p:txBody>
      </p:sp>
      <p:sp>
        <p:nvSpPr>
          <p:cNvPr id="37892" name="Rectangle 3"/>
          <p:cNvSpPr>
            <a:spLocks noGrp="1" noChangeArrowheads="1"/>
          </p:cNvSpPr>
          <p:nvPr>
            <p:ph type="body" idx="1"/>
          </p:nvPr>
        </p:nvSpPr>
        <p:spPr>
          <a:xfrm>
            <a:off x="381000" y="990600"/>
            <a:ext cx="8269288" cy="5257800"/>
          </a:xfrm>
        </p:spPr>
        <p:txBody>
          <a:bodyPr/>
          <a:lstStyle/>
          <a:p>
            <a:pPr eaLnBrk="1" hangingPunct="1"/>
            <a:r>
              <a:rPr lang="en-US" b="1" dirty="0" smtClean="0"/>
              <a:t>Title</a:t>
            </a:r>
          </a:p>
          <a:p>
            <a:pPr eaLnBrk="1" hangingPunct="1">
              <a:buFont typeface="Wingdings" pitchFamily="2" charset="2"/>
              <a:buNone/>
            </a:pPr>
            <a:r>
              <a:rPr lang="en-US" b="1" dirty="0" smtClean="0"/>
              <a:t>	</a:t>
            </a:r>
            <a:r>
              <a:rPr lang="en-US" dirty="0" smtClean="0"/>
              <a:t>CSE 445/598 Distributed Software Development</a:t>
            </a:r>
            <a:r>
              <a:rPr lang="en-GB" dirty="0" smtClean="0"/>
              <a:t> </a:t>
            </a:r>
          </a:p>
          <a:p>
            <a:pPr eaLnBrk="1" hangingPunct="1"/>
            <a:r>
              <a:rPr lang="en-US" b="1" dirty="0" smtClean="0"/>
              <a:t>Catalog Description</a:t>
            </a:r>
          </a:p>
          <a:p>
            <a:pPr eaLnBrk="1" hangingPunct="1">
              <a:buFont typeface="Wingdings" pitchFamily="2" charset="2"/>
              <a:buNone/>
            </a:pPr>
            <a:r>
              <a:rPr lang="en-US" dirty="0" smtClean="0"/>
              <a:t>	Distributed system architectures and design, </a:t>
            </a:r>
            <a:r>
              <a:rPr lang="en-US" dirty="0" smtClean="0">
                <a:solidFill>
                  <a:srgbClr val="990000"/>
                </a:solidFill>
              </a:rPr>
              <a:t>service-oriented computing</a:t>
            </a:r>
            <a:r>
              <a:rPr lang="en-US" dirty="0" smtClean="0"/>
              <a:t>, and frameworks for development of distributed applications and software components</a:t>
            </a:r>
            <a:endParaRPr lang="en-GB" dirty="0" smtClean="0"/>
          </a:p>
          <a:p>
            <a:pPr eaLnBrk="1" hangingPunct="1"/>
            <a:r>
              <a:rPr lang="en-GB" b="1" dirty="0" smtClean="0"/>
              <a:t>Course Syllabus</a:t>
            </a:r>
          </a:p>
          <a:p>
            <a:pPr eaLnBrk="1" hangingPunct="1">
              <a:buFont typeface="Wingdings" pitchFamily="2" charset="2"/>
              <a:buNone/>
            </a:pPr>
            <a:r>
              <a:rPr lang="en-GB" dirty="0" smtClean="0"/>
              <a:t>	 </a:t>
            </a:r>
            <a:r>
              <a:rPr lang="en-GB" sz="2000" dirty="0" smtClean="0"/>
              <a:t>http://www.public.asu.edu/~ychen10/teaching/cse445/</a:t>
            </a:r>
            <a:endParaRPr lang="en-GB" dirty="0" smtClean="0"/>
          </a:p>
          <a:p>
            <a:pPr eaLnBrk="1" hangingPunct="1"/>
            <a:r>
              <a:rPr lang="en-GB" b="1" dirty="0" smtClean="0"/>
              <a:t>Textbook Approved in Spring 2008</a:t>
            </a:r>
          </a:p>
          <a:p>
            <a:pPr eaLnBrk="1" hangingPunct="1">
              <a:buFont typeface="Wingdings" pitchFamily="2" charset="2"/>
              <a:buNone/>
            </a:pPr>
            <a:r>
              <a:rPr lang="en-GB" dirty="0" smtClean="0"/>
              <a:t>	The book (3</a:t>
            </a:r>
            <a:r>
              <a:rPr lang="en-GB" baseline="30000" dirty="0" smtClean="0"/>
              <a:t>rd </a:t>
            </a:r>
            <a:r>
              <a:rPr lang="en-GB" dirty="0"/>
              <a:t> </a:t>
            </a:r>
            <a:r>
              <a:rPr lang="en-GB" dirty="0" smtClean="0"/>
              <a:t>Ed.) 2013 will be heavily </a:t>
            </a:r>
            <a:br>
              <a:rPr lang="en-GB" dirty="0" smtClean="0"/>
            </a:br>
            <a:r>
              <a:rPr lang="en-GB" dirty="0" smtClean="0"/>
              <a:t>used</a:t>
            </a:r>
          </a:p>
        </p:txBody>
      </p:sp>
      <p:pic>
        <p:nvPicPr>
          <p:cNvPr id="7" name="Picture 10" descr="C:\Users\ychen10\Downloads\SocWsiCove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86600" y="4191000"/>
            <a:ext cx="2007220" cy="251772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7112620" y="6388548"/>
            <a:ext cx="582211" cy="307777"/>
          </a:xfrm>
          <a:prstGeom prst="rect">
            <a:avLst/>
          </a:prstGeom>
          <a:noFill/>
        </p:spPr>
        <p:txBody>
          <a:bodyPr wrap="none" rtlCol="0">
            <a:spAutoFit/>
          </a:bodyPr>
          <a:lstStyle/>
          <a:p>
            <a:r>
              <a:rPr lang="en-US" sz="1400" b="0" dirty="0" smtClean="0">
                <a:solidFill>
                  <a:schemeClr val="bg1"/>
                </a:solidFill>
              </a:rPr>
              <a:t>2013</a:t>
            </a:r>
            <a:endParaRPr lang="en-US" sz="1400" b="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892"/>
                                        </p:tgtEl>
                                        <p:attrNameLst>
                                          <p:attrName>style.visibility</p:attrName>
                                        </p:attrNameLst>
                                      </p:cBhvr>
                                      <p:to>
                                        <p:strVal val="visible"/>
                                      </p:to>
                                    </p:set>
                                    <p:animEffect transition="in" filter="wipe(left)">
                                      <p:cBhvr>
                                        <p:cTn id="7" dur="500"/>
                                        <p:tgtEl>
                                          <p:spTgt spid="37892"/>
                                        </p:tgtEl>
                                      </p:cBhvr>
                                    </p:animEffect>
                                  </p:childTnLst>
                                </p:cTn>
                              </p:par>
                              <p:par>
                                <p:cTn id="8" presetID="2" presetClass="entr" presetSubtype="4" fill="hold" grpId="1" nodeType="withEffect">
                                  <p:stCondLst>
                                    <p:cond delay="0"/>
                                  </p:stCondLst>
                                  <p:childTnLst>
                                    <p:set>
                                      <p:cBhvr>
                                        <p:cTn id="9" dur="1" fill="hold">
                                          <p:stCondLst>
                                            <p:cond delay="0"/>
                                          </p:stCondLst>
                                        </p:cTn>
                                        <p:tgtEl>
                                          <p:spTgt spid="9"/>
                                        </p:tgtEl>
                                        <p:attrNameLst>
                                          <p:attrName>style.visibility</p:attrName>
                                        </p:attrNameLst>
                                      </p:cBhvr>
                                      <p:to>
                                        <p:strVal val="visible"/>
                                      </p:to>
                                    </p:set>
                                    <p:anim calcmode="lin" valueType="num">
                                      <p:cBhvr additive="base">
                                        <p:cTn id="10" dur="500" fill="hold"/>
                                        <p:tgtEl>
                                          <p:spTgt spid="9"/>
                                        </p:tgtEl>
                                        <p:attrNameLst>
                                          <p:attrName>ppt_x</p:attrName>
                                        </p:attrNameLst>
                                      </p:cBhvr>
                                      <p:tavLst>
                                        <p:tav tm="0">
                                          <p:val>
                                            <p:strVal val="#ppt_x"/>
                                          </p:val>
                                        </p:tav>
                                        <p:tav tm="100000">
                                          <p:val>
                                            <p:strVal val="#ppt_x"/>
                                          </p:val>
                                        </p:tav>
                                      </p:tavLst>
                                    </p:anim>
                                    <p:anim calcmode="lin" valueType="num">
                                      <p:cBhvr additive="base">
                                        <p:cTn id="11" dur="500" fill="hold"/>
                                        <p:tgtEl>
                                          <p:spTgt spid="9"/>
                                        </p:tgtEl>
                                        <p:attrNameLst>
                                          <p:attrName>ppt_y</p:attrName>
                                        </p:attrNameLst>
                                      </p:cBhvr>
                                      <p:tavLst>
                                        <p:tav tm="0">
                                          <p:val>
                                            <p:strVal val="1+#ppt_h/2"/>
                                          </p:val>
                                        </p:tav>
                                        <p:tav tm="100000">
                                          <p:val>
                                            <p:strVal val="#ppt_y"/>
                                          </p:val>
                                        </p:tav>
                                      </p:tavLst>
                                    </p:anim>
                                  </p:childTnLst>
                                </p:cTn>
                              </p:par>
                              <p:par>
                                <p:cTn id="12" presetID="2" presetClass="entr" presetSubtype="4"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500" fill="hold"/>
                                        <p:tgtEl>
                                          <p:spTgt spid="9"/>
                                        </p:tgtEl>
                                        <p:attrNameLst>
                                          <p:attrName>ppt_x</p:attrName>
                                        </p:attrNameLst>
                                      </p:cBhvr>
                                      <p:tavLst>
                                        <p:tav tm="0">
                                          <p:val>
                                            <p:strVal val="#ppt_x"/>
                                          </p:val>
                                        </p:tav>
                                        <p:tav tm="100000">
                                          <p:val>
                                            <p:strVal val="#ppt_x"/>
                                          </p:val>
                                        </p:tav>
                                      </p:tavLst>
                                    </p:anim>
                                    <p:anim calcmode="lin" valueType="num">
                                      <p:cBhvr additive="base">
                                        <p:cTn id="15" dur="500" fill="hold"/>
                                        <p:tgtEl>
                                          <p:spTgt spid="9"/>
                                        </p:tgtEl>
                                        <p:attrNameLst>
                                          <p:attrName>ppt_y</p:attrName>
                                        </p:attrNameLst>
                                      </p:cBhvr>
                                      <p:tavLst>
                                        <p:tav tm="0">
                                          <p:val>
                                            <p:strVal val="1+#ppt_h/2"/>
                                          </p:val>
                                        </p:tav>
                                        <p:tav tm="100000">
                                          <p:val>
                                            <p:strVal val="#ppt_y"/>
                                          </p:val>
                                        </p:tav>
                                      </p:tavLst>
                                    </p:anim>
                                  </p:childTnLst>
                                </p:cTn>
                              </p:par>
                            </p:childTnLst>
                          </p:cTn>
                        </p:par>
                        <p:par>
                          <p:cTn id="16" fill="hold">
                            <p:stCondLst>
                              <p:cond delay="500"/>
                            </p:stCondLst>
                            <p:childTnLst>
                              <p:par>
                                <p:cTn id="17" presetID="42" presetClass="entr" presetSubtype="0"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1000"/>
                                        <p:tgtEl>
                                          <p:spTgt spid="10"/>
                                        </p:tgtEl>
                                      </p:cBhvr>
                                    </p:animEffect>
                                    <p:anim calcmode="lin" valueType="num">
                                      <p:cBhvr>
                                        <p:cTn id="26" dur="1000" fill="hold"/>
                                        <p:tgtEl>
                                          <p:spTgt spid="10"/>
                                        </p:tgtEl>
                                        <p:attrNameLst>
                                          <p:attrName>ppt_x</p:attrName>
                                        </p:attrNameLst>
                                      </p:cBhvr>
                                      <p:tavLst>
                                        <p:tav tm="0">
                                          <p:val>
                                            <p:strVal val="#ppt_x"/>
                                          </p:val>
                                        </p:tav>
                                        <p:tav tm="100000">
                                          <p:val>
                                            <p:strVal val="#ppt_x"/>
                                          </p:val>
                                        </p:tav>
                                      </p:tavLst>
                                    </p:anim>
                                    <p:anim calcmode="lin" valueType="num">
                                      <p:cBhvr>
                                        <p:cTn id="2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37892" grpId="0" autoUpdateAnimBg="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fld id="{95B7CBB4-AC4E-4660-B538-67820E45289E}" type="slidenum">
              <a:rPr lang="en-US" smtClean="0">
                <a:solidFill>
                  <a:schemeClr val="bg1"/>
                </a:solidFill>
              </a:rPr>
              <a:pPr eaLnBrk="1" hangingPunct="1"/>
              <a:t>7</a:t>
            </a:fld>
            <a:endParaRPr lang="en-US" smtClean="0">
              <a:solidFill>
                <a:schemeClr val="bg1"/>
              </a:solidFill>
            </a:endParaRPr>
          </a:p>
        </p:txBody>
      </p:sp>
      <p:sp>
        <p:nvSpPr>
          <p:cNvPr id="11267" name="Rectangle 2"/>
          <p:cNvSpPr>
            <a:spLocks noGrp="1" noChangeArrowheads="1"/>
          </p:cNvSpPr>
          <p:nvPr>
            <p:ph type="title"/>
          </p:nvPr>
        </p:nvSpPr>
        <p:spPr/>
        <p:txBody>
          <a:bodyPr/>
          <a:lstStyle/>
          <a:p>
            <a:pPr eaLnBrk="1" hangingPunct="1"/>
            <a:r>
              <a:rPr lang="en-US" sz="2800" smtClean="0"/>
              <a:t>ASU is a  Leader in SOA Education</a:t>
            </a:r>
          </a:p>
        </p:txBody>
      </p:sp>
      <p:sp>
        <p:nvSpPr>
          <p:cNvPr id="8" name="Rectangle 3"/>
          <p:cNvSpPr txBox="1">
            <a:spLocks noChangeArrowheads="1"/>
          </p:cNvSpPr>
          <p:nvPr/>
        </p:nvSpPr>
        <p:spPr bwMode="auto">
          <a:xfrm>
            <a:off x="533400" y="990600"/>
            <a:ext cx="8458200" cy="53340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defRPr/>
            </a:pPr>
            <a:r>
              <a:rPr lang="en-GB" sz="2400" b="0" kern="0" dirty="0">
                <a:latin typeface="+mn-lt"/>
              </a:rPr>
              <a:t>The new SOA-based CSE445/598 title and contents started in </a:t>
            </a:r>
            <a:r>
              <a:rPr lang="en-GB" sz="2400" b="0" kern="0" dirty="0">
                <a:solidFill>
                  <a:srgbClr val="C00000"/>
                </a:solidFill>
                <a:latin typeface="+mn-lt"/>
              </a:rPr>
              <a:t>Fall 2006</a:t>
            </a:r>
            <a:r>
              <a:rPr lang="en-GB" sz="2400" b="0" kern="0" dirty="0">
                <a:latin typeface="+mn-lt"/>
              </a:rPr>
              <a:t>. </a:t>
            </a:r>
            <a:r>
              <a:rPr lang="en-US" sz="2400" b="0" kern="0" dirty="0">
                <a:latin typeface="+mn-lt"/>
              </a:rPr>
              <a:t>The change was </a:t>
            </a:r>
            <a:r>
              <a:rPr lang="en-US" sz="2400" b="0" kern="0" dirty="0" smtClean="0">
                <a:latin typeface="+mn-lt"/>
              </a:rPr>
              <a:t>initiated and </a:t>
            </a:r>
            <a:r>
              <a:rPr lang="en-US" sz="2400" b="0" kern="0" dirty="0">
                <a:latin typeface="+mn-lt"/>
              </a:rPr>
              <a:t>approved by:</a:t>
            </a:r>
          </a:p>
          <a:p>
            <a:pPr marL="742950" lvl="1" indent="-285750">
              <a:spcBef>
                <a:spcPct val="20000"/>
              </a:spcBef>
              <a:buClr>
                <a:schemeClr val="hlink"/>
              </a:buClr>
              <a:buSzPct val="55000"/>
              <a:buFont typeface="Wingdings" pitchFamily="2" charset="2"/>
              <a:buChar char="n"/>
              <a:defRPr/>
            </a:pPr>
            <a:r>
              <a:rPr lang="en-US" sz="2400" b="0" kern="0" dirty="0">
                <a:latin typeface="+mn-lt"/>
              </a:rPr>
              <a:t>CSE Software Engineering </a:t>
            </a:r>
            <a:r>
              <a:rPr lang="en-US" sz="2400" b="0" kern="0" dirty="0" smtClean="0">
                <a:latin typeface="+mn-lt"/>
              </a:rPr>
              <a:t>Concentration Committee</a:t>
            </a:r>
            <a:endParaRPr lang="en-US" sz="2400" b="0" kern="0" dirty="0">
              <a:latin typeface="+mn-lt"/>
            </a:endParaRPr>
          </a:p>
          <a:p>
            <a:pPr marL="742950" lvl="1" indent="-285750">
              <a:spcBef>
                <a:spcPct val="20000"/>
              </a:spcBef>
              <a:buClr>
                <a:schemeClr val="hlink"/>
              </a:buClr>
              <a:buSzPct val="55000"/>
              <a:buFont typeface="Wingdings" pitchFamily="2" charset="2"/>
              <a:buChar char="n"/>
              <a:defRPr/>
            </a:pPr>
            <a:r>
              <a:rPr lang="en-US" sz="2400" b="0" kern="0" dirty="0">
                <a:latin typeface="+mn-lt"/>
              </a:rPr>
              <a:t>CSE Undergraduate Program Committee (UPC)</a:t>
            </a:r>
          </a:p>
          <a:p>
            <a:pPr marL="742950" lvl="1" indent="-285750">
              <a:spcBef>
                <a:spcPct val="20000"/>
              </a:spcBef>
              <a:buClr>
                <a:schemeClr val="hlink"/>
              </a:buClr>
              <a:buSzPct val="55000"/>
              <a:buFont typeface="Wingdings" pitchFamily="2" charset="2"/>
              <a:buChar char="n"/>
              <a:defRPr/>
            </a:pPr>
            <a:r>
              <a:rPr lang="en-US" sz="2400" b="0" kern="0" dirty="0">
                <a:latin typeface="+mn-lt"/>
              </a:rPr>
              <a:t>CSE Faculty Assembly</a:t>
            </a:r>
          </a:p>
          <a:p>
            <a:pPr marL="342900" indent="-342900">
              <a:spcBef>
                <a:spcPct val="20000"/>
              </a:spcBef>
              <a:buClr>
                <a:schemeClr val="folHlink"/>
              </a:buClr>
              <a:buSzPct val="60000"/>
              <a:buFont typeface="Wingdings" pitchFamily="2" charset="2"/>
              <a:buChar char="n"/>
              <a:defRPr/>
            </a:pPr>
            <a:r>
              <a:rPr lang="en-US" sz="2400" b="0" kern="0" dirty="0" smtClean="0">
                <a:latin typeface="+mn-lt"/>
              </a:rPr>
              <a:t>Developing </a:t>
            </a:r>
            <a:r>
              <a:rPr lang="en-US" sz="2400" b="0" kern="0" dirty="0">
                <a:latin typeface="+mn-lt"/>
              </a:rPr>
              <a:t>a new course is a serious issue, needs the commitment from the department, and requires significant efforts from many faculty members.</a:t>
            </a:r>
          </a:p>
          <a:p>
            <a:pPr marL="342900" indent="-342900">
              <a:spcBef>
                <a:spcPct val="20000"/>
              </a:spcBef>
              <a:buClr>
                <a:schemeClr val="folHlink"/>
              </a:buClr>
              <a:buSzPct val="60000"/>
              <a:buFont typeface="Wingdings" pitchFamily="2" charset="2"/>
              <a:buChar char="n"/>
              <a:defRPr/>
            </a:pPr>
            <a:r>
              <a:rPr lang="en-US" sz="2400" b="0" kern="0" dirty="0">
                <a:latin typeface="+mn-lt"/>
              </a:rPr>
              <a:t>ASU is playing a leading role in SOA education, from high school to graduate school</a:t>
            </a:r>
          </a:p>
          <a:p>
            <a:pPr marL="342900" indent="-342900">
              <a:spcBef>
                <a:spcPct val="20000"/>
              </a:spcBef>
              <a:buClr>
                <a:schemeClr val="folHlink"/>
              </a:buClr>
              <a:buSzPct val="60000"/>
              <a:buFont typeface="Wingdings" pitchFamily="2" charset="2"/>
              <a:buChar char="n"/>
              <a:defRPr/>
            </a:pPr>
            <a:r>
              <a:rPr lang="en-US" sz="2400" b="0" kern="0" dirty="0" smtClean="0">
                <a:solidFill>
                  <a:schemeClr val="tx1">
                    <a:lumMod val="60000"/>
                    <a:lumOff val="40000"/>
                  </a:schemeClr>
                </a:solidFill>
                <a:latin typeface="+mn-lt"/>
              </a:rPr>
              <a:t>CSE446/598</a:t>
            </a:r>
            <a:r>
              <a:rPr lang="en-US" sz="2400" b="0" kern="0" dirty="0">
                <a:solidFill>
                  <a:schemeClr val="tx1">
                    <a:lumMod val="60000"/>
                    <a:lumOff val="40000"/>
                  </a:schemeClr>
                </a:solidFill>
                <a:latin typeface="+mn-lt"/>
              </a:rPr>
              <a:t>: Software Integration &amp; Engineering, Spring </a:t>
            </a:r>
            <a:r>
              <a:rPr lang="en-US" sz="2400" b="0" kern="0" dirty="0" smtClean="0">
                <a:solidFill>
                  <a:schemeClr val="tx1">
                    <a:lumMod val="60000"/>
                    <a:lumOff val="40000"/>
                  </a:schemeClr>
                </a:solidFill>
                <a:latin typeface="+mn-lt"/>
              </a:rPr>
              <a:t>2012</a:t>
            </a:r>
            <a:r>
              <a:rPr lang="en-US" sz="2400" b="0" kern="0" dirty="0">
                <a:solidFill>
                  <a:schemeClr val="tx1">
                    <a:lumMod val="60000"/>
                    <a:lumOff val="40000"/>
                  </a:schemeClr>
                </a:solidFill>
                <a:latin typeface="+mn-lt"/>
              </a:rPr>
              <a:t/>
            </a:r>
            <a:br>
              <a:rPr lang="en-US" sz="2400" b="0" kern="0" dirty="0">
                <a:solidFill>
                  <a:schemeClr val="tx1">
                    <a:lumMod val="60000"/>
                    <a:lumOff val="40000"/>
                  </a:schemeClr>
                </a:solidFill>
                <a:latin typeface="+mn-lt"/>
              </a:rPr>
            </a:br>
            <a:r>
              <a:rPr lang="en-US" sz="2400" b="0" kern="0" dirty="0">
                <a:solidFill>
                  <a:schemeClr val="tx1">
                    <a:lumMod val="60000"/>
                    <a:lumOff val="40000"/>
                  </a:schemeClr>
                </a:solidFill>
                <a:latin typeface="+mn-lt"/>
              </a:rPr>
              <a:t>The course will use Part II of the same text (3</a:t>
            </a:r>
            <a:r>
              <a:rPr lang="en-US" sz="2400" b="0" kern="0" baseline="30000" dirty="0">
                <a:solidFill>
                  <a:schemeClr val="tx1">
                    <a:lumMod val="60000"/>
                    <a:lumOff val="40000"/>
                  </a:schemeClr>
                </a:solidFill>
                <a:latin typeface="+mn-lt"/>
              </a:rPr>
              <a:t>rd</a:t>
            </a:r>
            <a:r>
              <a:rPr lang="en-US" sz="2400" b="0" kern="0" dirty="0">
                <a:solidFill>
                  <a:schemeClr val="tx1">
                    <a:lumMod val="60000"/>
                    <a:lumOff val="40000"/>
                  </a:schemeClr>
                </a:solidFill>
                <a:latin typeface="+mn-lt"/>
              </a:rPr>
              <a:t> Edition)</a:t>
            </a:r>
          </a:p>
          <a:p>
            <a:pPr marL="342900" indent="-342900">
              <a:spcBef>
                <a:spcPct val="20000"/>
              </a:spcBef>
              <a:buClr>
                <a:schemeClr val="folHlink"/>
              </a:buClr>
              <a:buSzPct val="60000"/>
              <a:buFont typeface="Wingdings" pitchFamily="2" charset="2"/>
              <a:buChar char="n"/>
              <a:defRPr/>
            </a:pPr>
            <a:endParaRPr lang="en-US" sz="2400" b="0" kern="0" dirty="0">
              <a:solidFill>
                <a:srgbClr val="C00000"/>
              </a:solidFill>
              <a:latin typeface="+mn-lt"/>
            </a:endParaRPr>
          </a:p>
        </p:txBody>
      </p:sp>
      <p:sp>
        <p:nvSpPr>
          <p:cNvPr id="5" name="Rectangular Callout 4"/>
          <p:cNvSpPr>
            <a:spLocks noChangeArrowheads="1"/>
          </p:cNvSpPr>
          <p:nvPr/>
        </p:nvSpPr>
        <p:spPr bwMode="auto">
          <a:xfrm>
            <a:off x="5257800" y="6172200"/>
            <a:ext cx="3733800" cy="609600"/>
          </a:xfrm>
          <a:prstGeom prst="wedgeRectCallout">
            <a:avLst>
              <a:gd name="adj1" fmla="val -65328"/>
              <a:gd name="adj2" fmla="val -98490"/>
            </a:avLst>
          </a:prstGeom>
          <a:solidFill>
            <a:schemeClr val="accent1"/>
          </a:solidFill>
          <a:ln w="9525" algn="ctr">
            <a:solidFill>
              <a:schemeClr val="tx1"/>
            </a:solidFill>
            <a:round/>
            <a:headEnd/>
            <a:tailEnd/>
          </a:ln>
        </p:spPr>
        <p:txBody>
          <a:bodyPr/>
          <a:lstStyle/>
          <a:p>
            <a:pPr algn="ctr"/>
            <a:r>
              <a:rPr lang="en-US" b="0" dirty="0" smtClean="0"/>
              <a:t>Offered in every spring</a:t>
            </a:r>
          </a:p>
          <a:p>
            <a:pPr algn="ctr"/>
            <a:r>
              <a:rPr lang="en-US" b="0" dirty="0" smtClean="0"/>
              <a:t>Prerequisite</a:t>
            </a:r>
            <a:r>
              <a:rPr lang="en-US" b="0" dirty="0"/>
              <a:t>: CSE445/598!</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wipe(left)">
                                      <p:cBhvr>
                                        <p:cTn id="10" dur="500"/>
                                        <p:tgtEl>
                                          <p:spTgt spid="8">
                                            <p:txEl>
                                              <p:pRg st="1" end="1"/>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wipe(left)">
                                      <p:cBhvr>
                                        <p:cTn id="13" dur="500"/>
                                        <p:tgtEl>
                                          <p:spTgt spid="8">
                                            <p:txEl>
                                              <p:pRg st="2" end="2"/>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animEffect transition="in" filter="wipe(left)">
                                      <p:cBhvr>
                                        <p:cTn id="16" dur="500"/>
                                        <p:tgtEl>
                                          <p:spTgt spid="8">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animEffect transition="in" filter="wipe(left)">
                                      <p:cBhvr>
                                        <p:cTn id="21" dur="500"/>
                                        <p:tgtEl>
                                          <p:spTgt spid="8">
                                            <p:txEl>
                                              <p:pRg st="4" end="4"/>
                                            </p:txEl>
                                          </p:spTgt>
                                        </p:tgtEl>
                                      </p:cBhvr>
                                    </p:animEffect>
                                  </p:childTnLst>
                                </p:cTn>
                              </p:par>
                              <p:par>
                                <p:cTn id="22" presetID="22" presetClass="entr" presetSubtype="8" fill="hold" nodeType="withEffect">
                                  <p:stCondLst>
                                    <p:cond delay="0"/>
                                  </p:stCondLst>
                                  <p:childTnLst>
                                    <p:set>
                                      <p:cBhvr>
                                        <p:cTn id="23" dur="1" fill="hold">
                                          <p:stCondLst>
                                            <p:cond delay="0"/>
                                          </p:stCondLst>
                                        </p:cTn>
                                        <p:tgtEl>
                                          <p:spTgt spid="8">
                                            <p:txEl>
                                              <p:pRg st="5" end="5"/>
                                            </p:txEl>
                                          </p:spTgt>
                                        </p:tgtEl>
                                        <p:attrNameLst>
                                          <p:attrName>style.visibility</p:attrName>
                                        </p:attrNameLst>
                                      </p:cBhvr>
                                      <p:to>
                                        <p:strVal val="visible"/>
                                      </p:to>
                                    </p:set>
                                    <p:animEffect transition="in" filter="wipe(left)">
                                      <p:cBhvr>
                                        <p:cTn id="24" dur="500"/>
                                        <p:tgtEl>
                                          <p:spTgt spid="8">
                                            <p:txEl>
                                              <p:pRg st="5" end="5"/>
                                            </p:txEl>
                                          </p:spTgt>
                                        </p:tgtEl>
                                      </p:cBhvr>
                                    </p:animEffect>
                                  </p:childTnLst>
                                </p:cTn>
                              </p:par>
                              <p:par>
                                <p:cTn id="25" presetID="22" presetClass="entr" presetSubtype="8" fill="hold" nodeType="with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animEffect transition="in" filter="wipe(left)">
                                      <p:cBhvr>
                                        <p:cTn id="27" dur="500"/>
                                        <p:tgtEl>
                                          <p:spTgt spid="8">
                                            <p:txEl>
                                              <p:pRg st="6" end="6"/>
                                            </p:txEl>
                                          </p:spTgt>
                                        </p:tgtEl>
                                      </p:cBhvr>
                                    </p:animEffect>
                                  </p:childTnLst>
                                </p:cTn>
                              </p:par>
                            </p:childTnLst>
                          </p:cTn>
                        </p:par>
                        <p:par>
                          <p:cTn id="28" fill="hold" nodeType="afterGroup">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left)">
                                      <p:cBhvr>
                                        <p:cTn id="3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fld id="{1CC237EC-FE97-4437-AD2F-1FDBBBFAC31D}" type="datetime3">
              <a:rPr lang="en-US" b="0" smtClean="0"/>
              <a:pPr eaLnBrk="1" hangingPunct="1"/>
              <a:t>29 July 2013</a:t>
            </a:fld>
            <a:endParaRPr lang="en-US" b="0" smtClean="0"/>
          </a:p>
        </p:txBody>
      </p:sp>
      <p:sp>
        <p:nvSpPr>
          <p:cNvPr id="1229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fld id="{66567A05-2F10-48AE-8588-90B3C828FD43}" type="slidenum">
              <a:rPr lang="en-US" smtClean="0">
                <a:solidFill>
                  <a:schemeClr val="bg1"/>
                </a:solidFill>
              </a:rPr>
              <a:pPr eaLnBrk="1" hangingPunct="1"/>
              <a:t>8</a:t>
            </a:fld>
            <a:endParaRPr lang="en-US" smtClean="0">
              <a:solidFill>
                <a:schemeClr val="bg1"/>
              </a:solidFill>
            </a:endParaRPr>
          </a:p>
        </p:txBody>
      </p:sp>
      <p:sp>
        <p:nvSpPr>
          <p:cNvPr id="12292" name="Rectangle 2"/>
          <p:cNvSpPr>
            <a:spLocks noChangeArrowheads="1"/>
          </p:cNvSpPr>
          <p:nvPr/>
        </p:nvSpPr>
        <p:spPr bwMode="auto">
          <a:xfrm>
            <a:off x="990600" y="76200"/>
            <a:ext cx="80010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744" tIns="48372" rIns="96744" bIns="48372" anchor="ctr"/>
          <a:lstStyle/>
          <a:p>
            <a:pPr marL="363538" indent="-363538" algn="ctr" defTabSz="966788" eaLnBrk="0" hangingPunct="0">
              <a:lnSpc>
                <a:spcPct val="85000"/>
              </a:lnSpc>
              <a:spcBef>
                <a:spcPct val="20000"/>
              </a:spcBef>
            </a:pPr>
            <a:r>
              <a:rPr lang="en-US" sz="3400">
                <a:solidFill>
                  <a:schemeClr val="tx2"/>
                </a:solidFill>
                <a:latin typeface="Times New Roman" pitchFamily="18" charset="0"/>
              </a:rPr>
              <a:t>Course Objectives and Outcomes</a:t>
            </a:r>
            <a:endParaRPr lang="en-US" sz="2400" b="0">
              <a:solidFill>
                <a:schemeClr val="tx2"/>
              </a:solidFill>
              <a:latin typeface="Times New Roman" pitchFamily="18" charset="0"/>
            </a:endParaRPr>
          </a:p>
        </p:txBody>
      </p:sp>
      <p:sp>
        <p:nvSpPr>
          <p:cNvPr id="200707" name="Rectangle 3"/>
          <p:cNvSpPr>
            <a:spLocks noChangeArrowheads="1"/>
          </p:cNvSpPr>
          <p:nvPr/>
        </p:nvSpPr>
        <p:spPr bwMode="auto">
          <a:xfrm>
            <a:off x="457200" y="1371600"/>
            <a:ext cx="8610600" cy="5181600"/>
          </a:xfrm>
          <a:prstGeom prst="rect">
            <a:avLst/>
          </a:prstGeom>
          <a:noFill/>
          <a:ln w="9525">
            <a:noFill/>
            <a:miter lim="800000"/>
            <a:headEnd/>
            <a:tailEnd/>
          </a:ln>
          <a:effectLst/>
        </p:spPr>
        <p:txBody>
          <a:bodyPr lIns="96744" tIns="48372" rIns="96744" bIns="48372"/>
          <a:lstStyle/>
          <a:p>
            <a:pPr marL="484188" indent="-484188" defTabSz="966788" eaLnBrk="0" hangingPunct="0">
              <a:lnSpc>
                <a:spcPct val="115000"/>
              </a:lnSpc>
              <a:spcBef>
                <a:spcPct val="20000"/>
              </a:spcBef>
              <a:buClr>
                <a:srgbClr val="000000"/>
              </a:buClr>
              <a:buSzPct val="75000"/>
              <a:buFont typeface="Wingdings" pitchFamily="2" charset="2"/>
              <a:buNone/>
              <a:tabLst>
                <a:tab pos="914400" algn="l"/>
                <a:tab pos="3386138" algn="l"/>
                <a:tab pos="5321300" algn="l"/>
                <a:tab pos="5803900" algn="l"/>
              </a:tabLst>
              <a:defRPr/>
            </a:pPr>
            <a:r>
              <a:rPr lang="en-US" sz="3000" b="0" dirty="0">
                <a:latin typeface="Times New Roman" pitchFamily="18" charset="0"/>
                <a:cs typeface="Times New Roman" pitchFamily="18" charset="0"/>
              </a:rPr>
              <a:t>1.	To develop an understanding of the software engineering of programs using </a:t>
            </a:r>
            <a:r>
              <a:rPr lang="en-US" sz="3000" dirty="0">
                <a:latin typeface="Times New Roman" pitchFamily="18" charset="0"/>
                <a:cs typeface="Times New Roman" pitchFamily="18" charset="0"/>
              </a:rPr>
              <a:t>concurrency and synchronization</a:t>
            </a:r>
          </a:p>
          <a:p>
            <a:pPr marL="1031875" lvl="1" indent="-484188" defTabSz="966788" eaLnBrk="0" hangingPunct="0">
              <a:lnSpc>
                <a:spcPct val="115000"/>
              </a:lnSpc>
              <a:spcBef>
                <a:spcPct val="20000"/>
              </a:spcBef>
              <a:buClr>
                <a:srgbClr val="000000"/>
              </a:buClr>
              <a:buSzPct val="75000"/>
              <a:buFont typeface="Wingdings" pitchFamily="2" charset="2"/>
              <a:buChar char="§"/>
              <a:tabLst>
                <a:tab pos="914400" algn="l"/>
                <a:tab pos="3386138" algn="l"/>
                <a:tab pos="5321300" algn="l"/>
                <a:tab pos="5803900" algn="l"/>
              </a:tabLst>
              <a:defRPr/>
            </a:pPr>
            <a:r>
              <a:rPr lang="en-US" sz="2400" b="0" dirty="0">
                <a:latin typeface="+mj-lt"/>
                <a:cs typeface="Times New Roman" pitchFamily="18" charset="0"/>
              </a:rPr>
              <a:t>The student can identify the application, </a:t>
            </a:r>
            <a:r>
              <a:rPr lang="en-US" sz="2400" dirty="0">
                <a:latin typeface="+mj-lt"/>
                <a:cs typeface="Times New Roman" pitchFamily="18" charset="0"/>
              </a:rPr>
              <a:t>advantages and disadvantages</a:t>
            </a:r>
            <a:r>
              <a:rPr lang="en-US" sz="2400" b="0" dirty="0">
                <a:latin typeface="+mj-lt"/>
                <a:cs typeface="Times New Roman" pitchFamily="18" charset="0"/>
              </a:rPr>
              <a:t> of concurrency, threads and synchronization.</a:t>
            </a:r>
          </a:p>
          <a:p>
            <a:pPr marL="1031875" lvl="1" indent="-484188" defTabSz="966788" eaLnBrk="0" hangingPunct="0">
              <a:lnSpc>
                <a:spcPct val="115000"/>
              </a:lnSpc>
              <a:spcBef>
                <a:spcPct val="20000"/>
              </a:spcBef>
              <a:buClr>
                <a:srgbClr val="000000"/>
              </a:buClr>
              <a:buSzPct val="75000"/>
              <a:buFont typeface="Wingdings" pitchFamily="2" charset="2"/>
              <a:buChar char="§"/>
              <a:tabLst>
                <a:tab pos="914400" algn="l"/>
                <a:tab pos="3386138" algn="l"/>
                <a:tab pos="5321300" algn="l"/>
                <a:tab pos="5803900" algn="l"/>
              </a:tabLst>
              <a:defRPr/>
            </a:pPr>
            <a:r>
              <a:rPr lang="en-US" sz="2400" b="0" dirty="0">
                <a:latin typeface="+mj-lt"/>
                <a:cs typeface="Times New Roman" pitchFamily="18" charset="0"/>
              </a:rPr>
              <a:t>The student can apply </a:t>
            </a:r>
            <a:r>
              <a:rPr lang="en-US" sz="2400" dirty="0">
                <a:latin typeface="+mj-lt"/>
                <a:cs typeface="Times New Roman" pitchFamily="18" charset="0"/>
              </a:rPr>
              <a:t>design principles </a:t>
            </a:r>
            <a:r>
              <a:rPr lang="en-US" sz="2400" b="0" dirty="0">
                <a:latin typeface="+mj-lt"/>
                <a:cs typeface="Times New Roman" pitchFamily="18" charset="0"/>
              </a:rPr>
              <a:t>for concurrency and synchronization.</a:t>
            </a:r>
          </a:p>
          <a:p>
            <a:pPr marL="1031875" lvl="1" indent="-484188" defTabSz="966788" eaLnBrk="0" hangingPunct="0">
              <a:lnSpc>
                <a:spcPct val="115000"/>
              </a:lnSpc>
              <a:spcBef>
                <a:spcPct val="20000"/>
              </a:spcBef>
              <a:buClr>
                <a:srgbClr val="000000"/>
              </a:buClr>
              <a:buSzPct val="75000"/>
              <a:buFont typeface="Wingdings" pitchFamily="2" charset="2"/>
              <a:buChar char="§"/>
              <a:tabLst>
                <a:tab pos="914400" algn="l"/>
                <a:tab pos="3386138" algn="l"/>
                <a:tab pos="5321300" algn="l"/>
                <a:tab pos="5803900" algn="l"/>
              </a:tabLst>
              <a:defRPr/>
            </a:pPr>
            <a:r>
              <a:rPr lang="en-US" sz="2400" b="0" dirty="0">
                <a:latin typeface="+mj-lt"/>
                <a:cs typeface="Times New Roman" pitchFamily="18" charset="0"/>
              </a:rPr>
              <a:t>The student can design and </a:t>
            </a:r>
            <a:r>
              <a:rPr lang="en-US" sz="2400" dirty="0">
                <a:latin typeface="+mj-lt"/>
                <a:cs typeface="Times New Roman" pitchFamily="18" charset="0"/>
              </a:rPr>
              <a:t>write programs </a:t>
            </a:r>
            <a:r>
              <a:rPr lang="en-US" sz="2400" b="0" dirty="0">
                <a:latin typeface="+mj-lt"/>
                <a:cs typeface="Times New Roman" pitchFamily="18" charset="0"/>
              </a:rPr>
              <a:t>demonstrating the use of concurrency, threads and synchronization.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fld id="{CD6711AA-6509-44F4-94C0-FA827D88D1F2}" type="datetime3">
              <a:rPr lang="en-US" b="0" smtClean="0"/>
              <a:pPr eaLnBrk="1" hangingPunct="1"/>
              <a:t>29 July 2013</a:t>
            </a:fld>
            <a:endParaRPr lang="en-US" b="0" smtClean="0"/>
          </a:p>
        </p:txBody>
      </p:sp>
      <p:sp>
        <p:nvSpPr>
          <p:cNvPr id="1331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fld id="{69F72730-F3B5-4D0F-9A47-9A6BB4FDA985}" type="slidenum">
              <a:rPr lang="en-US" smtClean="0">
                <a:solidFill>
                  <a:schemeClr val="bg1"/>
                </a:solidFill>
              </a:rPr>
              <a:pPr eaLnBrk="1" hangingPunct="1"/>
              <a:t>9</a:t>
            </a:fld>
            <a:endParaRPr lang="en-US" smtClean="0">
              <a:solidFill>
                <a:schemeClr val="bg1"/>
              </a:solidFill>
            </a:endParaRPr>
          </a:p>
        </p:txBody>
      </p:sp>
      <p:sp>
        <p:nvSpPr>
          <p:cNvPr id="13316" name="Rectangle 2"/>
          <p:cNvSpPr>
            <a:spLocks noChangeArrowheads="1"/>
          </p:cNvSpPr>
          <p:nvPr/>
        </p:nvSpPr>
        <p:spPr bwMode="auto">
          <a:xfrm>
            <a:off x="671513" y="161925"/>
            <a:ext cx="7796212"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744" tIns="48372" rIns="96744" bIns="48372" anchor="ctr"/>
          <a:lstStyle/>
          <a:p>
            <a:pPr marL="363538" indent="-363538" algn="ctr" defTabSz="966788" eaLnBrk="0" hangingPunct="0">
              <a:lnSpc>
                <a:spcPct val="85000"/>
              </a:lnSpc>
              <a:spcBef>
                <a:spcPct val="20000"/>
              </a:spcBef>
            </a:pPr>
            <a:r>
              <a:rPr lang="en-US" sz="3400">
                <a:solidFill>
                  <a:schemeClr val="tx2"/>
                </a:solidFill>
                <a:latin typeface="Times New Roman" pitchFamily="18" charset="0"/>
              </a:rPr>
              <a:t>Objectives and Outcomes </a:t>
            </a:r>
          </a:p>
        </p:txBody>
      </p:sp>
      <p:sp>
        <p:nvSpPr>
          <p:cNvPr id="12293" name="Rectangle 3"/>
          <p:cNvSpPr>
            <a:spLocks noChangeArrowheads="1"/>
          </p:cNvSpPr>
          <p:nvPr/>
        </p:nvSpPr>
        <p:spPr bwMode="auto">
          <a:xfrm>
            <a:off x="76200" y="1143000"/>
            <a:ext cx="8915400" cy="5486400"/>
          </a:xfrm>
          <a:prstGeom prst="rect">
            <a:avLst/>
          </a:prstGeom>
          <a:noFill/>
          <a:ln w="9525">
            <a:noFill/>
            <a:miter lim="800000"/>
            <a:headEnd/>
            <a:tailEnd/>
          </a:ln>
        </p:spPr>
        <p:txBody>
          <a:bodyPr lIns="96744" tIns="48372" rIns="96744" bIns="48372"/>
          <a:lstStyle/>
          <a:p>
            <a:pPr marL="484188" indent="-484188" defTabSz="966788" eaLnBrk="0" hangingPunct="0">
              <a:lnSpc>
                <a:spcPct val="115000"/>
              </a:lnSpc>
              <a:spcBef>
                <a:spcPct val="20000"/>
              </a:spcBef>
              <a:buClr>
                <a:srgbClr val="000000"/>
              </a:buClr>
              <a:buSzPct val="75000"/>
              <a:buFont typeface="Wingdings" pitchFamily="2" charset="2"/>
              <a:buNone/>
              <a:tabLst>
                <a:tab pos="914400" algn="l"/>
                <a:tab pos="3386138" algn="l"/>
                <a:tab pos="5321300" algn="l"/>
                <a:tab pos="5803900" algn="l"/>
              </a:tabLst>
              <a:defRPr/>
            </a:pPr>
            <a:r>
              <a:rPr lang="en-US" sz="3000" b="0" dirty="0">
                <a:latin typeface="Times New Roman" pitchFamily="18" charset="0"/>
                <a:cs typeface="Times New Roman" pitchFamily="18" charset="0"/>
              </a:rPr>
              <a:t>2.	To develop an understanding of the development of </a:t>
            </a:r>
            <a:r>
              <a:rPr lang="en-US" sz="3000" dirty="0">
                <a:latin typeface="Times New Roman" pitchFamily="18" charset="0"/>
                <a:cs typeface="Times New Roman" pitchFamily="18" charset="0"/>
              </a:rPr>
              <a:t>distributed software </a:t>
            </a:r>
          </a:p>
          <a:p>
            <a:pPr marL="1031875" lvl="1" indent="-484188" defTabSz="966788" eaLnBrk="0" hangingPunct="0">
              <a:lnSpc>
                <a:spcPct val="115000"/>
              </a:lnSpc>
              <a:spcBef>
                <a:spcPct val="20000"/>
              </a:spcBef>
              <a:buClr>
                <a:srgbClr val="000000"/>
              </a:buClr>
              <a:buSzPct val="75000"/>
              <a:buFont typeface="Wingdings" pitchFamily="2" charset="2"/>
              <a:buChar char="§"/>
              <a:tabLst>
                <a:tab pos="914400" algn="l"/>
                <a:tab pos="3386138" algn="l"/>
                <a:tab pos="5321300" algn="l"/>
                <a:tab pos="5803900" algn="l"/>
              </a:tabLst>
              <a:defRPr/>
            </a:pPr>
            <a:r>
              <a:rPr lang="en-US" sz="2400" b="0" dirty="0">
                <a:latin typeface="Times New Roman" pitchFamily="18" charset="0"/>
                <a:cs typeface="Times New Roman" pitchFamily="18" charset="0"/>
              </a:rPr>
              <a:t>The student can recognize alternative </a:t>
            </a:r>
            <a:r>
              <a:rPr lang="en-US" sz="2400" dirty="0">
                <a:latin typeface="Times New Roman" pitchFamily="18" charset="0"/>
                <a:cs typeface="Times New Roman" pitchFamily="18" charset="0"/>
              </a:rPr>
              <a:t>distributed computing paradigms </a:t>
            </a:r>
            <a:r>
              <a:rPr lang="en-US" sz="2400" b="0" dirty="0">
                <a:latin typeface="Times New Roman" pitchFamily="18" charset="0"/>
                <a:cs typeface="Times New Roman" pitchFamily="18" charset="0"/>
              </a:rPr>
              <a:t>and</a:t>
            </a:r>
            <a:r>
              <a:rPr lang="en-US" sz="2400" dirty="0">
                <a:latin typeface="Times New Roman" pitchFamily="18" charset="0"/>
                <a:cs typeface="Times New Roman" pitchFamily="18" charset="0"/>
              </a:rPr>
              <a:t> </a:t>
            </a:r>
            <a:r>
              <a:rPr lang="en-US" sz="2400" dirty="0">
                <a:solidFill>
                  <a:schemeClr val="tx1">
                    <a:lumMod val="60000"/>
                    <a:lumOff val="40000"/>
                  </a:schemeClr>
                </a:solidFill>
                <a:latin typeface="Times New Roman" pitchFamily="18" charset="0"/>
                <a:cs typeface="Times New Roman" pitchFamily="18" charset="0"/>
              </a:rPr>
              <a:t>technologies</a:t>
            </a:r>
            <a:r>
              <a:rPr lang="en-US" sz="2400" b="0" dirty="0">
                <a:latin typeface="Times New Roman" pitchFamily="18" charset="0"/>
                <a:cs typeface="Times New Roman" pitchFamily="18" charset="0"/>
              </a:rPr>
              <a:t>.</a:t>
            </a:r>
          </a:p>
          <a:p>
            <a:pPr marL="1031875" lvl="1" indent="-484188" defTabSz="966788" eaLnBrk="0" hangingPunct="0">
              <a:lnSpc>
                <a:spcPct val="115000"/>
              </a:lnSpc>
              <a:spcBef>
                <a:spcPct val="20000"/>
              </a:spcBef>
              <a:buClr>
                <a:srgbClr val="000000"/>
              </a:buClr>
              <a:buSzPct val="75000"/>
              <a:buFont typeface="Wingdings" pitchFamily="2" charset="2"/>
              <a:buChar char="§"/>
              <a:tabLst>
                <a:tab pos="914400" algn="l"/>
                <a:tab pos="3386138" algn="l"/>
                <a:tab pos="5321300" algn="l"/>
                <a:tab pos="5803900" algn="l"/>
              </a:tabLst>
              <a:defRPr/>
            </a:pPr>
            <a:r>
              <a:rPr lang="en-US" sz="2400" b="0" dirty="0">
                <a:latin typeface="Times New Roman" pitchFamily="18" charset="0"/>
                <a:cs typeface="Times New Roman" pitchFamily="18" charset="0"/>
              </a:rPr>
              <a:t>The student can identify the phases and deliverables of the </a:t>
            </a:r>
            <a:r>
              <a:rPr lang="en-US" sz="2400" dirty="0">
                <a:latin typeface="Times New Roman" pitchFamily="18" charset="0"/>
                <a:cs typeface="Times New Roman" pitchFamily="18" charset="0"/>
              </a:rPr>
              <a:t>software lifecycle </a:t>
            </a:r>
            <a:r>
              <a:rPr lang="en-US" sz="2400" b="0" dirty="0">
                <a:latin typeface="Times New Roman" pitchFamily="18" charset="0"/>
                <a:cs typeface="Times New Roman" pitchFamily="18" charset="0"/>
              </a:rPr>
              <a:t>in the development of distributed software.</a:t>
            </a:r>
          </a:p>
          <a:p>
            <a:pPr marL="1031875" lvl="1" indent="-484188" defTabSz="966788" eaLnBrk="0" hangingPunct="0">
              <a:lnSpc>
                <a:spcPct val="115000"/>
              </a:lnSpc>
              <a:spcBef>
                <a:spcPct val="20000"/>
              </a:spcBef>
              <a:buClr>
                <a:srgbClr val="000000"/>
              </a:buClr>
              <a:buSzPct val="75000"/>
              <a:buFont typeface="Wingdings" pitchFamily="2" charset="2"/>
              <a:buChar char="§"/>
              <a:tabLst>
                <a:tab pos="914400" algn="l"/>
                <a:tab pos="3386138" algn="l"/>
                <a:tab pos="5321300" algn="l"/>
                <a:tab pos="5803900" algn="l"/>
              </a:tabLst>
              <a:defRPr/>
            </a:pPr>
            <a:r>
              <a:rPr lang="en-US" sz="2400" b="0" dirty="0">
                <a:latin typeface="Times New Roman" pitchFamily="18" charset="0"/>
                <a:cs typeface="Times New Roman" pitchFamily="18" charset="0"/>
              </a:rPr>
              <a:t>The student can </a:t>
            </a:r>
            <a:r>
              <a:rPr lang="en-US" sz="2400" dirty="0">
                <a:latin typeface="Times New Roman" pitchFamily="18" charset="0"/>
                <a:cs typeface="Times New Roman" pitchFamily="18" charset="0"/>
              </a:rPr>
              <a:t>create the required deliverables </a:t>
            </a:r>
            <a:r>
              <a:rPr lang="en-US" sz="2400" b="0" dirty="0">
                <a:latin typeface="Times New Roman" pitchFamily="18" charset="0"/>
                <a:cs typeface="Times New Roman" pitchFamily="18" charset="0"/>
              </a:rPr>
              <a:t>in the development of distributed software in each phase of a software lifecycle.</a:t>
            </a:r>
          </a:p>
          <a:p>
            <a:pPr marL="1031875" lvl="1" indent="-484188" defTabSz="966788" eaLnBrk="0" hangingPunct="0">
              <a:lnSpc>
                <a:spcPct val="115000"/>
              </a:lnSpc>
              <a:spcBef>
                <a:spcPct val="20000"/>
              </a:spcBef>
              <a:buClr>
                <a:srgbClr val="000000"/>
              </a:buClr>
              <a:buSzPct val="75000"/>
              <a:buFont typeface="Wingdings" pitchFamily="2" charset="2"/>
              <a:buChar char="§"/>
              <a:tabLst>
                <a:tab pos="914400" algn="l"/>
                <a:tab pos="3386138" algn="l"/>
                <a:tab pos="5321300" algn="l"/>
                <a:tab pos="5803900" algn="l"/>
              </a:tabLst>
              <a:defRPr/>
            </a:pPr>
            <a:r>
              <a:rPr lang="en-US" sz="2400" b="0" dirty="0">
                <a:latin typeface="Times New Roman" pitchFamily="18" charset="0"/>
                <a:cs typeface="Times New Roman" pitchFamily="18" charset="0"/>
              </a:rPr>
              <a:t>The student understand the </a:t>
            </a:r>
            <a:r>
              <a:rPr lang="en-US" sz="2400" dirty="0">
                <a:latin typeface="Times New Roman" pitchFamily="18" charset="0"/>
                <a:cs typeface="Times New Roman" pitchFamily="18" charset="0"/>
              </a:rPr>
              <a:t>security and reliability attributes </a:t>
            </a:r>
            <a:r>
              <a:rPr lang="en-US" sz="2400" b="0" dirty="0">
                <a:latin typeface="Times New Roman" pitchFamily="18" charset="0"/>
                <a:cs typeface="Times New Roman" pitchFamily="18" charset="0"/>
              </a:rPr>
              <a:t>of distributed applications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apsules">
  <a:themeElements>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Capsules">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itchFamily="34" charset="0"/>
          </a:defRPr>
        </a:defPPr>
      </a:lstStyle>
    </a:lnDef>
  </a:objectDefaults>
  <a:extraClrSchemeLst>
    <a:extraClrScheme>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2940</TotalTime>
  <Words>963</Words>
  <Application>Microsoft Office PowerPoint</Application>
  <PresentationFormat>On-screen Show (4:3)</PresentationFormat>
  <Paragraphs>206</Paragraphs>
  <Slides>19</Slides>
  <Notes>18</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Capsules</vt:lpstr>
      <vt:lpstr>CSE 445 / CSE 598 Distributed Software Development Day One Itinerary </vt:lpstr>
      <vt:lpstr>Day One Itinerary</vt:lpstr>
      <vt:lpstr>Instructor: Yinong Chen</vt:lpstr>
      <vt:lpstr>Yinong Chen</vt:lpstr>
      <vt:lpstr>PowerPoint Presentation</vt:lpstr>
      <vt:lpstr>The New CSE 445/598 since 2006</vt:lpstr>
      <vt:lpstr>ASU is a  Leader in SOA Education</vt:lpstr>
      <vt:lpstr>PowerPoint Presentation</vt:lpstr>
      <vt:lpstr>PowerPoint Presentation</vt:lpstr>
      <vt:lpstr>PowerPoint Presentation</vt:lpstr>
      <vt:lpstr>PowerPoint Presentation</vt:lpstr>
      <vt:lpstr>https://myasucourses.asu.edu/Blackboard</vt:lpstr>
      <vt:lpstr>My Weekly Teaching Schedule Fall 2013</vt:lpstr>
      <vt:lpstr>Weight and Grading Scale</vt:lpstr>
      <vt:lpstr>Standard Classroom Expectation</vt:lpstr>
      <vt:lpstr>Policies</vt:lpstr>
      <vt:lpstr>Extra credit, alternative, and inquires</vt:lpstr>
      <vt:lpstr>Cooperation and Code of Conduct</vt:lpstr>
      <vt:lpstr>Announcement and Information</vt:lpstr>
    </vt:vector>
  </TitlesOfParts>
  <Company>ASU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Lecture</dc:title>
  <dc:creator>Dr. Yinong Chen</dc:creator>
  <cp:lastModifiedBy>Yinong Chen</cp:lastModifiedBy>
  <cp:revision>229</cp:revision>
  <dcterms:created xsi:type="dcterms:W3CDTF">2004-06-16T04:44:32Z</dcterms:created>
  <dcterms:modified xsi:type="dcterms:W3CDTF">2013-07-30T06:52:27Z</dcterms:modified>
</cp:coreProperties>
</file>